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98"/>
  </p:normalViewPr>
  <p:slideViewPr>
    <p:cSldViewPr snapToGrid="0" snapToObjects="1">
      <p:cViewPr varScale="1">
        <p:scale>
          <a:sx n="105" d="100"/>
          <a:sy n="105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E8D885-7908-4C0E-9AD6-B74610C80BDE}" type="doc">
      <dgm:prSet loTypeId="urn:microsoft.com/office/officeart/2005/8/layout/vList2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3A99D9B-0FED-4601-8499-E33C2EB880A8}">
      <dgm:prSet/>
      <dgm:spPr/>
      <dgm:t>
        <a:bodyPr/>
        <a:lstStyle/>
        <a:p>
          <a:r>
            <a:rPr lang="en-US" b="1" i="0" dirty="0"/>
            <a:t>Login</a:t>
          </a:r>
          <a:r>
            <a:rPr lang="en-US" i="0" dirty="0"/>
            <a:t> (</a:t>
          </a:r>
          <a:r>
            <a:rPr lang="en-US" i="0" u="sng" dirty="0"/>
            <a:t>LoginID</a:t>
          </a:r>
          <a:r>
            <a:rPr lang="en-US" i="0" dirty="0"/>
            <a:t>, Username, Password, </a:t>
          </a:r>
          <a:r>
            <a:rPr lang="en-US" i="0" dirty="0" err="1"/>
            <a:t>PhoneNumber</a:t>
          </a:r>
          <a:r>
            <a:rPr lang="en-US" i="0" dirty="0"/>
            <a:t>, Email, Role)</a:t>
          </a:r>
        </a:p>
      </dgm:t>
    </dgm:pt>
    <dgm:pt modelId="{E4CF5398-357A-4543-85AA-6A3535EB077B}" type="parTrans" cxnId="{CD3663DA-0BED-488E-BCE6-823694939C54}">
      <dgm:prSet/>
      <dgm:spPr/>
      <dgm:t>
        <a:bodyPr/>
        <a:lstStyle/>
        <a:p>
          <a:endParaRPr lang="en-US"/>
        </a:p>
      </dgm:t>
    </dgm:pt>
    <dgm:pt modelId="{594D1188-50E1-471C-87F4-401CC796F937}" type="sibTrans" cxnId="{CD3663DA-0BED-488E-BCE6-823694939C54}">
      <dgm:prSet/>
      <dgm:spPr/>
      <dgm:t>
        <a:bodyPr/>
        <a:lstStyle/>
        <a:p>
          <a:endParaRPr lang="en-US"/>
        </a:p>
      </dgm:t>
    </dgm:pt>
    <dgm:pt modelId="{31AFEE31-858D-4A28-A8E8-CE2EA6601FA4}">
      <dgm:prSet/>
      <dgm:spPr/>
      <dgm:t>
        <a:bodyPr/>
        <a:lstStyle/>
        <a:p>
          <a:r>
            <a:rPr lang="en-US" b="1" i="0" dirty="0"/>
            <a:t>Admin</a:t>
          </a:r>
          <a:r>
            <a:rPr lang="en-US" i="0" dirty="0"/>
            <a:t> (</a:t>
          </a:r>
          <a:r>
            <a:rPr lang="en-US" i="1" u="sng" dirty="0"/>
            <a:t>AdminID</a:t>
          </a:r>
          <a:r>
            <a:rPr lang="en-US" i="0" dirty="0"/>
            <a:t>, </a:t>
          </a:r>
          <a:r>
            <a:rPr lang="en-US" i="0" dirty="0" err="1"/>
            <a:t>AdminFirstName</a:t>
          </a:r>
          <a:r>
            <a:rPr lang="en-US" i="0" dirty="0"/>
            <a:t>, </a:t>
          </a:r>
          <a:r>
            <a:rPr lang="en-US" i="0" dirty="0" err="1"/>
            <a:t>AdminLastName</a:t>
          </a:r>
          <a:r>
            <a:rPr lang="en-US" i="0" dirty="0"/>
            <a:t>, </a:t>
          </a:r>
          <a:r>
            <a:rPr lang="en-US" i="0" dirty="0" err="1"/>
            <a:t>AdminType</a:t>
          </a:r>
          <a:r>
            <a:rPr lang="en-US" i="0" dirty="0"/>
            <a:t>)</a:t>
          </a:r>
        </a:p>
      </dgm:t>
    </dgm:pt>
    <dgm:pt modelId="{0E3174A9-EE45-47C3-B559-6822B6CB97A4}" type="parTrans" cxnId="{1CF54EBD-473B-4336-AC31-0D1BDDE27F9F}">
      <dgm:prSet/>
      <dgm:spPr/>
      <dgm:t>
        <a:bodyPr/>
        <a:lstStyle/>
        <a:p>
          <a:endParaRPr lang="en-US"/>
        </a:p>
      </dgm:t>
    </dgm:pt>
    <dgm:pt modelId="{0F79146D-9A4B-4BF9-893E-75EF260B8112}" type="sibTrans" cxnId="{1CF54EBD-473B-4336-AC31-0D1BDDE27F9F}">
      <dgm:prSet/>
      <dgm:spPr/>
      <dgm:t>
        <a:bodyPr/>
        <a:lstStyle/>
        <a:p>
          <a:endParaRPr lang="en-US"/>
        </a:p>
      </dgm:t>
    </dgm:pt>
    <dgm:pt modelId="{33BFC3EA-41AD-4BEC-84BB-18C3793C5160}">
      <dgm:prSet/>
      <dgm:spPr/>
      <dgm:t>
        <a:bodyPr/>
        <a:lstStyle/>
        <a:p>
          <a:r>
            <a:rPr lang="en-US" b="1" i="0" dirty="0"/>
            <a:t>Supplier</a:t>
          </a:r>
          <a:r>
            <a:rPr lang="en-US" i="0" dirty="0"/>
            <a:t> (</a:t>
          </a:r>
          <a:r>
            <a:rPr lang="en-US" i="1" u="sng" dirty="0"/>
            <a:t>SupplierID</a:t>
          </a:r>
          <a:r>
            <a:rPr lang="en-US" i="0" dirty="0"/>
            <a:t>, </a:t>
          </a:r>
          <a:r>
            <a:rPr lang="en-US" i="0" dirty="0" err="1"/>
            <a:t>SupplierName</a:t>
          </a:r>
          <a:r>
            <a:rPr lang="en-US" i="0" dirty="0"/>
            <a:t>, CompanyName)</a:t>
          </a:r>
        </a:p>
      </dgm:t>
    </dgm:pt>
    <dgm:pt modelId="{6509E8C7-44AD-4220-9A88-F0F778AD5A90}" type="parTrans" cxnId="{7967D40C-B739-4351-B30B-54B1496F22E9}">
      <dgm:prSet/>
      <dgm:spPr/>
      <dgm:t>
        <a:bodyPr/>
        <a:lstStyle/>
        <a:p>
          <a:endParaRPr lang="en-US"/>
        </a:p>
      </dgm:t>
    </dgm:pt>
    <dgm:pt modelId="{30DED683-BAB7-4FEA-81BF-67E0522DC361}" type="sibTrans" cxnId="{7967D40C-B739-4351-B30B-54B1496F22E9}">
      <dgm:prSet/>
      <dgm:spPr/>
      <dgm:t>
        <a:bodyPr/>
        <a:lstStyle/>
        <a:p>
          <a:endParaRPr lang="en-US"/>
        </a:p>
      </dgm:t>
    </dgm:pt>
    <dgm:pt modelId="{02C7A5DB-8703-4F6B-86DD-95F6B30BB984}">
      <dgm:prSet/>
      <dgm:spPr/>
      <dgm:t>
        <a:bodyPr/>
        <a:lstStyle/>
        <a:p>
          <a:r>
            <a:rPr lang="en-US" b="1" i="0" dirty="0"/>
            <a:t>Customer</a:t>
          </a:r>
          <a:r>
            <a:rPr lang="en-US" i="0" dirty="0"/>
            <a:t> (</a:t>
          </a:r>
          <a:r>
            <a:rPr lang="en-US" i="1" u="sng" dirty="0"/>
            <a:t>CustomerID</a:t>
          </a:r>
          <a:r>
            <a:rPr lang="en-US" i="0" dirty="0"/>
            <a:t>, FirstName, DOB, Gender)</a:t>
          </a:r>
        </a:p>
      </dgm:t>
    </dgm:pt>
    <dgm:pt modelId="{D85D8BA0-CD0C-4817-B169-B8798A8B0250}" type="parTrans" cxnId="{ABDBA965-2236-4AAF-A7DB-3242F1DDFB4E}">
      <dgm:prSet/>
      <dgm:spPr/>
      <dgm:t>
        <a:bodyPr/>
        <a:lstStyle/>
        <a:p>
          <a:endParaRPr lang="en-US"/>
        </a:p>
      </dgm:t>
    </dgm:pt>
    <dgm:pt modelId="{A341C542-0FFB-4DB1-BEF7-2F95C0C9CC57}" type="sibTrans" cxnId="{ABDBA965-2236-4AAF-A7DB-3242F1DDFB4E}">
      <dgm:prSet/>
      <dgm:spPr/>
      <dgm:t>
        <a:bodyPr/>
        <a:lstStyle/>
        <a:p>
          <a:endParaRPr lang="en-US"/>
        </a:p>
      </dgm:t>
    </dgm:pt>
    <dgm:pt modelId="{258F0F46-789B-4E3D-847A-91F3178575BB}">
      <dgm:prSet/>
      <dgm:spPr/>
      <dgm:t>
        <a:bodyPr/>
        <a:lstStyle/>
        <a:p>
          <a:r>
            <a:rPr lang="en-US" b="1" i="0" dirty="0"/>
            <a:t>CustomerBillingInfo</a:t>
          </a:r>
          <a:r>
            <a:rPr lang="en-US" i="0" dirty="0"/>
            <a:t> (</a:t>
          </a:r>
          <a:r>
            <a:rPr lang="en-US" i="0" u="sng" dirty="0" err="1"/>
            <a:t>CreditCardID</a:t>
          </a:r>
          <a:r>
            <a:rPr lang="en-US" i="0" dirty="0"/>
            <a:t>, </a:t>
          </a:r>
          <a:r>
            <a:rPr lang="en-US" i="1" u="sng" dirty="0"/>
            <a:t>CustomerID</a:t>
          </a:r>
          <a:r>
            <a:rPr lang="en-US" i="0" dirty="0"/>
            <a:t>, </a:t>
          </a:r>
          <a:r>
            <a:rPr lang="en-US" i="0" dirty="0" err="1"/>
            <a:t>CustomerName</a:t>
          </a:r>
          <a:r>
            <a:rPr lang="en-US" i="0" dirty="0"/>
            <a:t>, </a:t>
          </a:r>
          <a:r>
            <a:rPr lang="en-US" i="0" dirty="0" err="1"/>
            <a:t>CreditCardNo</a:t>
          </a:r>
          <a:r>
            <a:rPr lang="en-US" i="0" dirty="0"/>
            <a:t>, </a:t>
          </a:r>
          <a:r>
            <a:rPr lang="en-US" i="0" dirty="0" err="1"/>
            <a:t>CreditCardCVV</a:t>
          </a:r>
          <a:r>
            <a:rPr lang="en-US" i="0" dirty="0"/>
            <a:t>, </a:t>
          </a:r>
          <a:r>
            <a:rPr lang="en-US" i="0" dirty="0" err="1"/>
            <a:t>CreditCardExp</a:t>
          </a:r>
          <a:r>
            <a:rPr lang="en-US" i="0" dirty="0"/>
            <a:t>, </a:t>
          </a:r>
          <a:r>
            <a:rPr lang="en-US" i="0" dirty="0" err="1"/>
            <a:t>BillingAddress</a:t>
          </a:r>
          <a:r>
            <a:rPr lang="en-US" i="0" dirty="0"/>
            <a:t>)</a:t>
          </a:r>
        </a:p>
      </dgm:t>
    </dgm:pt>
    <dgm:pt modelId="{FDD59D2F-ECA9-4F24-B66E-C67C74C90393}" type="parTrans" cxnId="{DEA8FE97-CEEA-47BD-8DAE-EE41FD73AA2F}">
      <dgm:prSet/>
      <dgm:spPr/>
      <dgm:t>
        <a:bodyPr/>
        <a:lstStyle/>
        <a:p>
          <a:endParaRPr lang="en-US"/>
        </a:p>
      </dgm:t>
    </dgm:pt>
    <dgm:pt modelId="{AA12B835-9B83-4969-8CA9-FBED5E22091B}" type="sibTrans" cxnId="{DEA8FE97-CEEA-47BD-8DAE-EE41FD73AA2F}">
      <dgm:prSet/>
      <dgm:spPr/>
      <dgm:t>
        <a:bodyPr/>
        <a:lstStyle/>
        <a:p>
          <a:endParaRPr lang="en-US"/>
        </a:p>
      </dgm:t>
    </dgm:pt>
    <dgm:pt modelId="{748D6750-51C8-4ADB-B042-D29178153ABD}">
      <dgm:prSet/>
      <dgm:spPr/>
      <dgm:t>
        <a:bodyPr/>
        <a:lstStyle/>
        <a:p>
          <a:r>
            <a:rPr lang="en-US" b="1" i="0" dirty="0"/>
            <a:t>adds</a:t>
          </a:r>
          <a:r>
            <a:rPr lang="en-US" i="0" dirty="0"/>
            <a:t> (</a:t>
          </a:r>
          <a:r>
            <a:rPr lang="en-US" i="1" u="sng" dirty="0"/>
            <a:t>AdminID</a:t>
          </a:r>
          <a:r>
            <a:rPr lang="en-US" i="0" dirty="0"/>
            <a:t>, </a:t>
          </a:r>
          <a:r>
            <a:rPr lang="en-US" i="1" u="sng" dirty="0"/>
            <a:t>ProductID</a:t>
          </a:r>
          <a:r>
            <a:rPr lang="en-US" i="0" dirty="0"/>
            <a:t>)</a:t>
          </a:r>
        </a:p>
      </dgm:t>
    </dgm:pt>
    <dgm:pt modelId="{95E38586-4ED6-4379-B4DD-26CFBF6F3FF3}" type="parTrans" cxnId="{A729D488-CE4B-4DB1-A791-0635D8D41D6F}">
      <dgm:prSet/>
      <dgm:spPr/>
      <dgm:t>
        <a:bodyPr/>
        <a:lstStyle/>
        <a:p>
          <a:endParaRPr lang="en-US"/>
        </a:p>
      </dgm:t>
    </dgm:pt>
    <dgm:pt modelId="{EC1FD49E-3CD9-44BB-A308-74550FC8E903}" type="sibTrans" cxnId="{A729D488-CE4B-4DB1-A791-0635D8D41D6F}">
      <dgm:prSet/>
      <dgm:spPr/>
      <dgm:t>
        <a:bodyPr/>
        <a:lstStyle/>
        <a:p>
          <a:endParaRPr lang="en-US"/>
        </a:p>
      </dgm:t>
    </dgm:pt>
    <dgm:pt modelId="{583D413D-52C2-4529-8872-CC6FAD53725D}">
      <dgm:prSet/>
      <dgm:spPr/>
      <dgm:t>
        <a:bodyPr/>
        <a:lstStyle/>
        <a:p>
          <a:r>
            <a:rPr lang="en-US" b="1" i="0" dirty="0"/>
            <a:t>supplies</a:t>
          </a:r>
          <a:r>
            <a:rPr lang="en-US" i="0" dirty="0"/>
            <a:t> (</a:t>
          </a:r>
          <a:r>
            <a:rPr lang="en-US" i="1" u="sng" dirty="0"/>
            <a:t>SupplierID</a:t>
          </a:r>
          <a:r>
            <a:rPr lang="en-US" i="0" dirty="0"/>
            <a:t>, </a:t>
          </a:r>
          <a:r>
            <a:rPr lang="en-US" i="1" u="sng" dirty="0"/>
            <a:t>ProductID</a:t>
          </a:r>
          <a:r>
            <a:rPr lang="en-US" i="0" dirty="0"/>
            <a:t>)</a:t>
          </a:r>
        </a:p>
      </dgm:t>
    </dgm:pt>
    <dgm:pt modelId="{3EAFB8AC-FD11-42EC-8DB0-989734470434}" type="parTrans" cxnId="{57EE2B7C-CA4B-4AB5-B986-5AD8EE2C1D30}">
      <dgm:prSet/>
      <dgm:spPr/>
      <dgm:t>
        <a:bodyPr/>
        <a:lstStyle/>
        <a:p>
          <a:endParaRPr lang="en-US"/>
        </a:p>
      </dgm:t>
    </dgm:pt>
    <dgm:pt modelId="{E12A7938-E0A8-494D-A237-8C04201DF9A4}" type="sibTrans" cxnId="{57EE2B7C-CA4B-4AB5-B986-5AD8EE2C1D30}">
      <dgm:prSet/>
      <dgm:spPr/>
      <dgm:t>
        <a:bodyPr/>
        <a:lstStyle/>
        <a:p>
          <a:endParaRPr lang="en-US"/>
        </a:p>
      </dgm:t>
    </dgm:pt>
    <dgm:pt modelId="{A41D5B63-2A0E-4B04-B637-A0A817137A2C}">
      <dgm:prSet/>
      <dgm:spPr/>
      <dgm:t>
        <a:bodyPr/>
        <a:lstStyle/>
        <a:p>
          <a:r>
            <a:rPr lang="en-US" b="1" i="0" dirty="0"/>
            <a:t>buys</a:t>
          </a:r>
          <a:r>
            <a:rPr lang="en-US" i="0" dirty="0"/>
            <a:t> (</a:t>
          </a:r>
          <a:r>
            <a:rPr lang="en-US" i="1" u="sng" dirty="0"/>
            <a:t>CustomerID</a:t>
          </a:r>
          <a:r>
            <a:rPr lang="en-US" i="0" dirty="0"/>
            <a:t>, </a:t>
          </a:r>
          <a:r>
            <a:rPr lang="en-US" i="1" u="sng" dirty="0"/>
            <a:t>ProductID</a:t>
          </a:r>
          <a:r>
            <a:rPr lang="en-US" i="0" dirty="0"/>
            <a:t>)</a:t>
          </a:r>
        </a:p>
      </dgm:t>
    </dgm:pt>
    <dgm:pt modelId="{182DC04B-F86C-4512-9D04-97726A133374}" type="parTrans" cxnId="{FF012F07-B09E-40C9-BC4E-6A36E358EEDF}">
      <dgm:prSet/>
      <dgm:spPr/>
      <dgm:t>
        <a:bodyPr/>
        <a:lstStyle/>
        <a:p>
          <a:endParaRPr lang="en-US"/>
        </a:p>
      </dgm:t>
    </dgm:pt>
    <dgm:pt modelId="{FA066BD6-2B2B-4B2E-8B67-AAAB020209F8}" type="sibTrans" cxnId="{FF012F07-B09E-40C9-BC4E-6A36E358EEDF}">
      <dgm:prSet/>
      <dgm:spPr/>
      <dgm:t>
        <a:bodyPr/>
        <a:lstStyle/>
        <a:p>
          <a:endParaRPr lang="en-US"/>
        </a:p>
      </dgm:t>
    </dgm:pt>
    <dgm:pt modelId="{449728FB-8EA5-A148-A725-91E164B2E6C6}">
      <dgm:prSet/>
      <dgm:spPr/>
      <dgm:t>
        <a:bodyPr/>
        <a:lstStyle/>
        <a:p>
          <a:r>
            <a:rPr lang="en-US" b="1" i="0" dirty="0">
              <a:effectLst/>
            </a:rPr>
            <a:t>CustomerAddress</a:t>
          </a:r>
          <a:r>
            <a:rPr lang="en-US" i="0" dirty="0">
              <a:effectLst/>
            </a:rPr>
            <a:t> (</a:t>
          </a:r>
          <a:r>
            <a:rPr lang="en-US" i="1" u="sng" dirty="0">
              <a:effectLst/>
            </a:rPr>
            <a:t>CustomerID</a:t>
          </a:r>
          <a:r>
            <a:rPr lang="en-US" i="0" dirty="0">
              <a:effectLst/>
            </a:rPr>
            <a:t>, Address, City, State, </a:t>
          </a:r>
          <a:r>
            <a:rPr lang="en-US" i="0" dirty="0" err="1">
              <a:effectLst/>
            </a:rPr>
            <a:t>PostalCode</a:t>
          </a:r>
          <a:r>
            <a:rPr lang="en-US" i="0" dirty="0">
              <a:effectLst/>
            </a:rPr>
            <a:t>, Email, Phone)</a:t>
          </a:r>
          <a:endParaRPr lang="en-US" i="0" dirty="0"/>
        </a:p>
      </dgm:t>
    </dgm:pt>
    <dgm:pt modelId="{4C819114-4379-B745-8455-4B637D2C6C67}" type="parTrans" cxnId="{32D2FA13-4427-F64B-A48E-D009519F2843}">
      <dgm:prSet/>
      <dgm:spPr/>
      <dgm:t>
        <a:bodyPr/>
        <a:lstStyle/>
        <a:p>
          <a:endParaRPr lang="en-US"/>
        </a:p>
      </dgm:t>
    </dgm:pt>
    <dgm:pt modelId="{6EC4FC37-AB4C-264C-A193-3B7E28328E8C}" type="sibTrans" cxnId="{32D2FA13-4427-F64B-A48E-D009519F2843}">
      <dgm:prSet/>
      <dgm:spPr/>
      <dgm:t>
        <a:bodyPr/>
        <a:lstStyle/>
        <a:p>
          <a:endParaRPr lang="en-US"/>
        </a:p>
      </dgm:t>
    </dgm:pt>
    <dgm:pt modelId="{0164CE02-7CF2-1E4D-9D68-DC801EA1936B}" type="pres">
      <dgm:prSet presAssocID="{27E8D885-7908-4C0E-9AD6-B74610C80BDE}" presName="linear" presStyleCnt="0">
        <dgm:presLayoutVars>
          <dgm:animLvl val="lvl"/>
          <dgm:resizeHandles val="exact"/>
        </dgm:presLayoutVars>
      </dgm:prSet>
      <dgm:spPr/>
    </dgm:pt>
    <dgm:pt modelId="{CBC23368-A481-4848-BABA-A030374B9E80}" type="pres">
      <dgm:prSet presAssocID="{23A99D9B-0FED-4601-8499-E33C2EB880A8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0BB1C13A-77D0-0349-B24D-E1EDCB6ED6DF}" type="pres">
      <dgm:prSet presAssocID="{594D1188-50E1-471C-87F4-401CC796F937}" presName="spacer" presStyleCnt="0"/>
      <dgm:spPr/>
    </dgm:pt>
    <dgm:pt modelId="{D1C4D055-0D71-B747-A350-B47745DBFDD8}" type="pres">
      <dgm:prSet presAssocID="{31AFEE31-858D-4A28-A8E8-CE2EA6601FA4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3F379DA1-55C0-CE40-B094-E8980CF62AF0}" type="pres">
      <dgm:prSet presAssocID="{0F79146D-9A4B-4BF9-893E-75EF260B8112}" presName="spacer" presStyleCnt="0"/>
      <dgm:spPr/>
    </dgm:pt>
    <dgm:pt modelId="{68374903-11A1-AC4F-9D09-03F3CCA4BA24}" type="pres">
      <dgm:prSet presAssocID="{33BFC3EA-41AD-4BEC-84BB-18C3793C516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33B46127-53CD-8B40-A2F4-9378DAB6C9F5}" type="pres">
      <dgm:prSet presAssocID="{30DED683-BAB7-4FEA-81BF-67E0522DC361}" presName="spacer" presStyleCnt="0"/>
      <dgm:spPr/>
    </dgm:pt>
    <dgm:pt modelId="{CE33C868-34A0-EF47-AFB5-71F682A8852C}" type="pres">
      <dgm:prSet presAssocID="{02C7A5DB-8703-4F6B-86DD-95F6B30BB984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6A7C82B1-F135-4249-9D02-5309AE3FF4FE}" type="pres">
      <dgm:prSet presAssocID="{A341C542-0FFB-4DB1-BEF7-2F95C0C9CC57}" presName="spacer" presStyleCnt="0"/>
      <dgm:spPr/>
    </dgm:pt>
    <dgm:pt modelId="{6256B85D-DEBD-F145-B61C-6E8343CCADC7}" type="pres">
      <dgm:prSet presAssocID="{258F0F46-789B-4E3D-847A-91F3178575BB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08D9202C-D2DB-4344-B8F0-C214A94384D5}" type="pres">
      <dgm:prSet presAssocID="{AA12B835-9B83-4969-8CA9-FBED5E22091B}" presName="spacer" presStyleCnt="0"/>
      <dgm:spPr/>
    </dgm:pt>
    <dgm:pt modelId="{70F777DC-559A-E04D-830F-44210C53C914}" type="pres">
      <dgm:prSet presAssocID="{748D6750-51C8-4ADB-B042-D29178153ABD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EAD96049-2241-EB49-84BD-7B43FF41E568}" type="pres">
      <dgm:prSet presAssocID="{EC1FD49E-3CD9-44BB-A308-74550FC8E903}" presName="spacer" presStyleCnt="0"/>
      <dgm:spPr/>
    </dgm:pt>
    <dgm:pt modelId="{8C84B862-42BA-9C46-97FE-6266FFF8B654}" type="pres">
      <dgm:prSet presAssocID="{583D413D-52C2-4529-8872-CC6FAD53725D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BFC425A2-DBEC-A843-8A00-56EA942225B0}" type="pres">
      <dgm:prSet presAssocID="{E12A7938-E0A8-494D-A237-8C04201DF9A4}" presName="spacer" presStyleCnt="0"/>
      <dgm:spPr/>
    </dgm:pt>
    <dgm:pt modelId="{D1770F40-BE5F-8047-B202-BE063F3F7CCF}" type="pres">
      <dgm:prSet presAssocID="{A41D5B63-2A0E-4B04-B637-A0A817137A2C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2AC4E10-C565-2E41-9017-4E8C232297A8}" type="pres">
      <dgm:prSet presAssocID="{FA066BD6-2B2B-4B2E-8B67-AAAB020209F8}" presName="spacer" presStyleCnt="0"/>
      <dgm:spPr/>
    </dgm:pt>
    <dgm:pt modelId="{275EE7FC-5CF5-F742-93D9-C2ECC817F724}" type="pres">
      <dgm:prSet presAssocID="{449728FB-8EA5-A148-A725-91E164B2E6C6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FF012F07-B09E-40C9-BC4E-6A36E358EEDF}" srcId="{27E8D885-7908-4C0E-9AD6-B74610C80BDE}" destId="{A41D5B63-2A0E-4B04-B637-A0A817137A2C}" srcOrd="7" destOrd="0" parTransId="{182DC04B-F86C-4512-9D04-97726A133374}" sibTransId="{FA066BD6-2B2B-4B2E-8B67-AAAB020209F8}"/>
    <dgm:cxn modelId="{7967D40C-B739-4351-B30B-54B1496F22E9}" srcId="{27E8D885-7908-4C0E-9AD6-B74610C80BDE}" destId="{33BFC3EA-41AD-4BEC-84BB-18C3793C5160}" srcOrd="2" destOrd="0" parTransId="{6509E8C7-44AD-4220-9A88-F0F778AD5A90}" sibTransId="{30DED683-BAB7-4FEA-81BF-67E0522DC361}"/>
    <dgm:cxn modelId="{32D2FA13-4427-F64B-A48E-D009519F2843}" srcId="{27E8D885-7908-4C0E-9AD6-B74610C80BDE}" destId="{449728FB-8EA5-A148-A725-91E164B2E6C6}" srcOrd="8" destOrd="0" parTransId="{4C819114-4379-B745-8455-4B637D2C6C67}" sibTransId="{6EC4FC37-AB4C-264C-A193-3B7E28328E8C}"/>
    <dgm:cxn modelId="{98FDF33A-ACE8-8A44-BECE-7B5D42717185}" type="presOf" srcId="{23A99D9B-0FED-4601-8499-E33C2EB880A8}" destId="{CBC23368-A481-4848-BABA-A030374B9E80}" srcOrd="0" destOrd="0" presId="urn:microsoft.com/office/officeart/2005/8/layout/vList2"/>
    <dgm:cxn modelId="{ABDBA965-2236-4AAF-A7DB-3242F1DDFB4E}" srcId="{27E8D885-7908-4C0E-9AD6-B74610C80BDE}" destId="{02C7A5DB-8703-4F6B-86DD-95F6B30BB984}" srcOrd="3" destOrd="0" parTransId="{D85D8BA0-CD0C-4817-B169-B8798A8B0250}" sibTransId="{A341C542-0FFB-4DB1-BEF7-2F95C0C9CC57}"/>
    <dgm:cxn modelId="{57EE2B7C-CA4B-4AB5-B986-5AD8EE2C1D30}" srcId="{27E8D885-7908-4C0E-9AD6-B74610C80BDE}" destId="{583D413D-52C2-4529-8872-CC6FAD53725D}" srcOrd="6" destOrd="0" parTransId="{3EAFB8AC-FD11-42EC-8DB0-989734470434}" sibTransId="{E12A7938-E0A8-494D-A237-8C04201DF9A4}"/>
    <dgm:cxn modelId="{A57A3183-244D-6747-900C-53BCC3504DC3}" type="presOf" srcId="{449728FB-8EA5-A148-A725-91E164B2E6C6}" destId="{275EE7FC-5CF5-F742-93D9-C2ECC817F724}" srcOrd="0" destOrd="0" presId="urn:microsoft.com/office/officeart/2005/8/layout/vList2"/>
    <dgm:cxn modelId="{A729D488-CE4B-4DB1-A791-0635D8D41D6F}" srcId="{27E8D885-7908-4C0E-9AD6-B74610C80BDE}" destId="{748D6750-51C8-4ADB-B042-D29178153ABD}" srcOrd="5" destOrd="0" parTransId="{95E38586-4ED6-4379-B4DD-26CFBF6F3FF3}" sibTransId="{EC1FD49E-3CD9-44BB-A308-74550FC8E903}"/>
    <dgm:cxn modelId="{429C2F8C-FEEC-E541-A4E6-80E66C55357F}" type="presOf" srcId="{583D413D-52C2-4529-8872-CC6FAD53725D}" destId="{8C84B862-42BA-9C46-97FE-6266FFF8B654}" srcOrd="0" destOrd="0" presId="urn:microsoft.com/office/officeart/2005/8/layout/vList2"/>
    <dgm:cxn modelId="{DEA8FE97-CEEA-47BD-8DAE-EE41FD73AA2F}" srcId="{27E8D885-7908-4C0E-9AD6-B74610C80BDE}" destId="{258F0F46-789B-4E3D-847A-91F3178575BB}" srcOrd="4" destOrd="0" parTransId="{FDD59D2F-ECA9-4F24-B66E-C67C74C90393}" sibTransId="{AA12B835-9B83-4969-8CA9-FBED5E22091B}"/>
    <dgm:cxn modelId="{D216DC98-7484-314E-B3BA-99460DADFC6D}" type="presOf" srcId="{31AFEE31-858D-4A28-A8E8-CE2EA6601FA4}" destId="{D1C4D055-0D71-B747-A350-B47745DBFDD8}" srcOrd="0" destOrd="0" presId="urn:microsoft.com/office/officeart/2005/8/layout/vList2"/>
    <dgm:cxn modelId="{C09D68AE-C52C-EF4B-9950-9191F741DCDC}" type="presOf" srcId="{258F0F46-789B-4E3D-847A-91F3178575BB}" destId="{6256B85D-DEBD-F145-B61C-6E8343CCADC7}" srcOrd="0" destOrd="0" presId="urn:microsoft.com/office/officeart/2005/8/layout/vList2"/>
    <dgm:cxn modelId="{1CF54EBD-473B-4336-AC31-0D1BDDE27F9F}" srcId="{27E8D885-7908-4C0E-9AD6-B74610C80BDE}" destId="{31AFEE31-858D-4A28-A8E8-CE2EA6601FA4}" srcOrd="1" destOrd="0" parTransId="{0E3174A9-EE45-47C3-B559-6822B6CB97A4}" sibTransId="{0F79146D-9A4B-4BF9-893E-75EF260B8112}"/>
    <dgm:cxn modelId="{744DE5C4-9420-064C-B703-6DE02EE4A7CC}" type="presOf" srcId="{27E8D885-7908-4C0E-9AD6-B74610C80BDE}" destId="{0164CE02-7CF2-1E4D-9D68-DC801EA1936B}" srcOrd="0" destOrd="0" presId="urn:microsoft.com/office/officeart/2005/8/layout/vList2"/>
    <dgm:cxn modelId="{79994EC9-87FF-E745-B5BB-48EB32569A32}" type="presOf" srcId="{748D6750-51C8-4ADB-B042-D29178153ABD}" destId="{70F777DC-559A-E04D-830F-44210C53C914}" srcOrd="0" destOrd="0" presId="urn:microsoft.com/office/officeart/2005/8/layout/vList2"/>
    <dgm:cxn modelId="{CD3663DA-0BED-488E-BCE6-823694939C54}" srcId="{27E8D885-7908-4C0E-9AD6-B74610C80BDE}" destId="{23A99D9B-0FED-4601-8499-E33C2EB880A8}" srcOrd="0" destOrd="0" parTransId="{E4CF5398-357A-4543-85AA-6A3535EB077B}" sibTransId="{594D1188-50E1-471C-87F4-401CC796F937}"/>
    <dgm:cxn modelId="{8F7B4AF0-1D0E-144A-A5FC-E8F922AED605}" type="presOf" srcId="{A41D5B63-2A0E-4B04-B637-A0A817137A2C}" destId="{D1770F40-BE5F-8047-B202-BE063F3F7CCF}" srcOrd="0" destOrd="0" presId="urn:microsoft.com/office/officeart/2005/8/layout/vList2"/>
    <dgm:cxn modelId="{0FCC8BF8-3168-DE44-BD9F-A9B4F9D0B9E1}" type="presOf" srcId="{33BFC3EA-41AD-4BEC-84BB-18C3793C5160}" destId="{68374903-11A1-AC4F-9D09-03F3CCA4BA24}" srcOrd="0" destOrd="0" presId="urn:microsoft.com/office/officeart/2005/8/layout/vList2"/>
    <dgm:cxn modelId="{28F566FB-388C-AD49-B3C0-7A1AE9385FDA}" type="presOf" srcId="{02C7A5DB-8703-4F6B-86DD-95F6B30BB984}" destId="{CE33C868-34A0-EF47-AFB5-71F682A8852C}" srcOrd="0" destOrd="0" presId="urn:microsoft.com/office/officeart/2005/8/layout/vList2"/>
    <dgm:cxn modelId="{3420DBA9-917C-6942-B724-2F1532C01252}" type="presParOf" srcId="{0164CE02-7CF2-1E4D-9D68-DC801EA1936B}" destId="{CBC23368-A481-4848-BABA-A030374B9E80}" srcOrd="0" destOrd="0" presId="urn:microsoft.com/office/officeart/2005/8/layout/vList2"/>
    <dgm:cxn modelId="{0EEB0CBE-5074-BB43-A1DF-97CC60235791}" type="presParOf" srcId="{0164CE02-7CF2-1E4D-9D68-DC801EA1936B}" destId="{0BB1C13A-77D0-0349-B24D-E1EDCB6ED6DF}" srcOrd="1" destOrd="0" presId="urn:microsoft.com/office/officeart/2005/8/layout/vList2"/>
    <dgm:cxn modelId="{2F1176EB-DBC7-154A-9103-C4BFBFF673F8}" type="presParOf" srcId="{0164CE02-7CF2-1E4D-9D68-DC801EA1936B}" destId="{D1C4D055-0D71-B747-A350-B47745DBFDD8}" srcOrd="2" destOrd="0" presId="urn:microsoft.com/office/officeart/2005/8/layout/vList2"/>
    <dgm:cxn modelId="{411DA4C5-06E1-7741-912A-57A2C65819A2}" type="presParOf" srcId="{0164CE02-7CF2-1E4D-9D68-DC801EA1936B}" destId="{3F379DA1-55C0-CE40-B094-E8980CF62AF0}" srcOrd="3" destOrd="0" presId="urn:microsoft.com/office/officeart/2005/8/layout/vList2"/>
    <dgm:cxn modelId="{37708A13-605C-E84A-99F2-6185D6445B34}" type="presParOf" srcId="{0164CE02-7CF2-1E4D-9D68-DC801EA1936B}" destId="{68374903-11A1-AC4F-9D09-03F3CCA4BA24}" srcOrd="4" destOrd="0" presId="urn:microsoft.com/office/officeart/2005/8/layout/vList2"/>
    <dgm:cxn modelId="{CB21A9E1-3A31-CA44-AD47-F7AFB94D893A}" type="presParOf" srcId="{0164CE02-7CF2-1E4D-9D68-DC801EA1936B}" destId="{33B46127-53CD-8B40-A2F4-9378DAB6C9F5}" srcOrd="5" destOrd="0" presId="urn:microsoft.com/office/officeart/2005/8/layout/vList2"/>
    <dgm:cxn modelId="{BE465D65-6B97-8A49-900D-2283551F950D}" type="presParOf" srcId="{0164CE02-7CF2-1E4D-9D68-DC801EA1936B}" destId="{CE33C868-34A0-EF47-AFB5-71F682A8852C}" srcOrd="6" destOrd="0" presId="urn:microsoft.com/office/officeart/2005/8/layout/vList2"/>
    <dgm:cxn modelId="{62831794-0826-174D-BF74-084EBC76A1C8}" type="presParOf" srcId="{0164CE02-7CF2-1E4D-9D68-DC801EA1936B}" destId="{6A7C82B1-F135-4249-9D02-5309AE3FF4FE}" srcOrd="7" destOrd="0" presId="urn:microsoft.com/office/officeart/2005/8/layout/vList2"/>
    <dgm:cxn modelId="{7A43071D-D383-A844-8546-A38E6B043A88}" type="presParOf" srcId="{0164CE02-7CF2-1E4D-9D68-DC801EA1936B}" destId="{6256B85D-DEBD-F145-B61C-6E8343CCADC7}" srcOrd="8" destOrd="0" presId="urn:microsoft.com/office/officeart/2005/8/layout/vList2"/>
    <dgm:cxn modelId="{1195E87C-E398-1B4B-BFAF-3803D70BA7EC}" type="presParOf" srcId="{0164CE02-7CF2-1E4D-9D68-DC801EA1936B}" destId="{08D9202C-D2DB-4344-B8F0-C214A94384D5}" srcOrd="9" destOrd="0" presId="urn:microsoft.com/office/officeart/2005/8/layout/vList2"/>
    <dgm:cxn modelId="{C903E392-7E28-9646-944C-4EBAE6A2AD07}" type="presParOf" srcId="{0164CE02-7CF2-1E4D-9D68-DC801EA1936B}" destId="{70F777DC-559A-E04D-830F-44210C53C914}" srcOrd="10" destOrd="0" presId="urn:microsoft.com/office/officeart/2005/8/layout/vList2"/>
    <dgm:cxn modelId="{F2E21D6C-9A6A-0242-8309-D5882D186A5E}" type="presParOf" srcId="{0164CE02-7CF2-1E4D-9D68-DC801EA1936B}" destId="{EAD96049-2241-EB49-84BD-7B43FF41E568}" srcOrd="11" destOrd="0" presId="urn:microsoft.com/office/officeart/2005/8/layout/vList2"/>
    <dgm:cxn modelId="{99ABBF10-3DB8-6843-955E-D2105FD7C685}" type="presParOf" srcId="{0164CE02-7CF2-1E4D-9D68-DC801EA1936B}" destId="{8C84B862-42BA-9C46-97FE-6266FFF8B654}" srcOrd="12" destOrd="0" presId="urn:microsoft.com/office/officeart/2005/8/layout/vList2"/>
    <dgm:cxn modelId="{214ED3E5-5EE1-1C48-A105-33105ED2C80D}" type="presParOf" srcId="{0164CE02-7CF2-1E4D-9D68-DC801EA1936B}" destId="{BFC425A2-DBEC-A843-8A00-56EA942225B0}" srcOrd="13" destOrd="0" presId="urn:microsoft.com/office/officeart/2005/8/layout/vList2"/>
    <dgm:cxn modelId="{45D27CC5-3558-7F41-97E0-CB7F566A2734}" type="presParOf" srcId="{0164CE02-7CF2-1E4D-9D68-DC801EA1936B}" destId="{D1770F40-BE5F-8047-B202-BE063F3F7CCF}" srcOrd="14" destOrd="0" presId="urn:microsoft.com/office/officeart/2005/8/layout/vList2"/>
    <dgm:cxn modelId="{B2EE5FF5-83CF-704A-A378-59440A27C514}" type="presParOf" srcId="{0164CE02-7CF2-1E4D-9D68-DC801EA1936B}" destId="{72AC4E10-C565-2E41-9017-4E8C232297A8}" srcOrd="15" destOrd="0" presId="urn:microsoft.com/office/officeart/2005/8/layout/vList2"/>
    <dgm:cxn modelId="{C8F5C88B-F4AC-574A-984E-0E32C02FE847}" type="presParOf" srcId="{0164CE02-7CF2-1E4D-9D68-DC801EA1936B}" destId="{275EE7FC-5CF5-F742-93D9-C2ECC817F724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B719FE-6A22-4CB4-ACCA-E24289D9F867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15D2796-39CF-469D-BD01-10E6756246D2}">
      <dgm:prSet custT="1"/>
      <dgm:spPr/>
      <dgm:t>
        <a:bodyPr/>
        <a:lstStyle/>
        <a:p>
          <a:r>
            <a:rPr lang="en-US" sz="1400" b="1" i="0" dirty="0"/>
            <a:t>Order</a:t>
          </a:r>
          <a:r>
            <a:rPr lang="en-US" sz="1400" i="0" dirty="0"/>
            <a:t> (</a:t>
          </a:r>
          <a:r>
            <a:rPr lang="en-US" sz="1400" i="0" u="sng" dirty="0"/>
            <a:t>OrderID</a:t>
          </a:r>
          <a:r>
            <a:rPr lang="en-US" sz="1400" i="0" dirty="0"/>
            <a:t>, </a:t>
          </a:r>
          <a:r>
            <a:rPr lang="en-US" sz="1400" i="0" dirty="0" err="1"/>
            <a:t>OrderDate</a:t>
          </a:r>
          <a:r>
            <a:rPr lang="en-US" sz="1400" i="0" dirty="0"/>
            <a:t>, </a:t>
          </a:r>
          <a:r>
            <a:rPr lang="en-US" sz="1400" i="1" u="sng" dirty="0"/>
            <a:t>CustomerID</a:t>
          </a:r>
          <a:r>
            <a:rPr lang="en-US" sz="1400" i="1" dirty="0"/>
            <a:t>,</a:t>
          </a:r>
          <a:r>
            <a:rPr lang="en-US" sz="1400" i="0" dirty="0"/>
            <a:t> </a:t>
          </a:r>
          <a:r>
            <a:rPr lang="en-US" sz="1400" i="0" dirty="0" err="1"/>
            <a:t>TotalAmount</a:t>
          </a:r>
          <a:r>
            <a:rPr lang="en-US" sz="1400" i="0" dirty="0"/>
            <a:t>, Discount, </a:t>
          </a:r>
          <a:r>
            <a:rPr lang="en-US" sz="1400" i="1" u="sng" dirty="0" err="1"/>
            <a:t>CourierID</a:t>
          </a:r>
          <a:r>
            <a:rPr lang="en-US" sz="1400" i="1" dirty="0"/>
            <a:t>, </a:t>
          </a:r>
          <a:r>
            <a:rPr lang="en-US" sz="1400" i="0" dirty="0" err="1"/>
            <a:t>ShippedDate</a:t>
          </a:r>
          <a:r>
            <a:rPr lang="en-US" sz="1400" i="0" dirty="0"/>
            <a:t>, </a:t>
          </a:r>
          <a:r>
            <a:rPr lang="en-US" sz="1400" i="0" dirty="0" err="1"/>
            <a:t>ShippedAddress</a:t>
          </a:r>
          <a:r>
            <a:rPr lang="en-US" sz="1400" i="0" dirty="0"/>
            <a:t>, </a:t>
          </a:r>
          <a:r>
            <a:rPr lang="en-US" sz="1400" i="0" dirty="0" err="1"/>
            <a:t>ShippedCity</a:t>
          </a:r>
          <a:r>
            <a:rPr lang="en-US" sz="1400" i="0" dirty="0"/>
            <a:t>, </a:t>
          </a:r>
          <a:r>
            <a:rPr lang="en-US" sz="1400" i="0" dirty="0" err="1"/>
            <a:t>ShippedState</a:t>
          </a:r>
          <a:r>
            <a:rPr lang="en-US" sz="1400" i="0" dirty="0"/>
            <a:t>, </a:t>
          </a:r>
          <a:r>
            <a:rPr lang="en-US" sz="1400" i="0" dirty="0" err="1"/>
            <a:t>ShippedPincode</a:t>
          </a:r>
          <a:r>
            <a:rPr lang="en-US" sz="1400" i="0" dirty="0"/>
            <a:t>, </a:t>
          </a:r>
          <a:r>
            <a:rPr lang="en-US" sz="1400" i="0" dirty="0" err="1"/>
            <a:t>PhoneNumber</a:t>
          </a:r>
          <a:endParaRPr lang="en-US" sz="1400" i="1" dirty="0"/>
        </a:p>
      </dgm:t>
    </dgm:pt>
    <dgm:pt modelId="{EF6107DC-C00B-4A40-B391-15B222546744}" type="parTrans" cxnId="{F9B015F7-649D-4CF3-80AF-2387061EF9A6}">
      <dgm:prSet/>
      <dgm:spPr/>
      <dgm:t>
        <a:bodyPr/>
        <a:lstStyle/>
        <a:p>
          <a:endParaRPr lang="en-US"/>
        </a:p>
      </dgm:t>
    </dgm:pt>
    <dgm:pt modelId="{BA0DD713-39FB-4134-8BE4-D0DADCCB45D1}" type="sibTrans" cxnId="{F9B015F7-649D-4CF3-80AF-2387061EF9A6}">
      <dgm:prSet/>
      <dgm:spPr/>
      <dgm:t>
        <a:bodyPr/>
        <a:lstStyle/>
        <a:p>
          <a:endParaRPr lang="en-US"/>
        </a:p>
      </dgm:t>
    </dgm:pt>
    <dgm:pt modelId="{AD1BB48B-22F5-4886-91A7-0DEA5BAC149E}">
      <dgm:prSet custT="1"/>
      <dgm:spPr/>
      <dgm:t>
        <a:bodyPr/>
        <a:lstStyle/>
        <a:p>
          <a:r>
            <a:rPr lang="en-US" sz="1400" b="1" i="0" dirty="0"/>
            <a:t>Courier</a:t>
          </a:r>
          <a:r>
            <a:rPr lang="en-US" sz="1400" i="0" dirty="0"/>
            <a:t> (</a:t>
          </a:r>
          <a:r>
            <a:rPr lang="en-US" sz="1400" i="0" u="sng" dirty="0" err="1"/>
            <a:t>CourierID</a:t>
          </a:r>
          <a:r>
            <a:rPr lang="en-US" sz="1400" i="0" dirty="0"/>
            <a:t>, CompanyName, Phone)</a:t>
          </a:r>
        </a:p>
      </dgm:t>
    </dgm:pt>
    <dgm:pt modelId="{6E9C8C14-F858-4E05-B449-A74856529572}" type="parTrans" cxnId="{508656CA-8FCE-4424-9901-84EAD672AE14}">
      <dgm:prSet/>
      <dgm:spPr/>
      <dgm:t>
        <a:bodyPr/>
        <a:lstStyle/>
        <a:p>
          <a:endParaRPr lang="en-US"/>
        </a:p>
      </dgm:t>
    </dgm:pt>
    <dgm:pt modelId="{2035B5C7-5D36-490A-8D72-4D315A2C0D14}" type="sibTrans" cxnId="{508656CA-8FCE-4424-9901-84EAD672AE14}">
      <dgm:prSet/>
      <dgm:spPr/>
      <dgm:t>
        <a:bodyPr/>
        <a:lstStyle/>
        <a:p>
          <a:endParaRPr lang="en-US"/>
        </a:p>
      </dgm:t>
    </dgm:pt>
    <dgm:pt modelId="{AC74CC5F-5DE2-4F70-9C59-98CB33E2BDFE}">
      <dgm:prSet custT="1"/>
      <dgm:spPr/>
      <dgm:t>
        <a:bodyPr/>
        <a:lstStyle/>
        <a:p>
          <a:r>
            <a:rPr lang="en-US" sz="1400" b="1" i="0" dirty="0" err="1"/>
            <a:t>OrderItems</a:t>
          </a:r>
          <a:r>
            <a:rPr lang="en-US" sz="1400" i="0" dirty="0"/>
            <a:t> (</a:t>
          </a:r>
          <a:r>
            <a:rPr lang="en-US" sz="1400" i="1" u="sng" dirty="0"/>
            <a:t>OrderID</a:t>
          </a:r>
          <a:r>
            <a:rPr lang="en-US" sz="1400" i="0" dirty="0"/>
            <a:t>, </a:t>
          </a:r>
          <a:r>
            <a:rPr lang="en-US" sz="1400" i="1" u="sng" dirty="0"/>
            <a:t>ProductID</a:t>
          </a:r>
          <a:r>
            <a:rPr lang="en-US" sz="1400" i="0" dirty="0"/>
            <a:t>, Quantity, </a:t>
          </a:r>
          <a:r>
            <a:rPr lang="en-US" sz="1400" i="0" dirty="0" err="1"/>
            <a:t>UnitPrice</a:t>
          </a:r>
          <a:r>
            <a:rPr lang="en-US" sz="1400" i="0" dirty="0"/>
            <a:t>)</a:t>
          </a:r>
        </a:p>
      </dgm:t>
    </dgm:pt>
    <dgm:pt modelId="{26ED99D4-82E9-492C-AB90-5834C8A1939E}" type="parTrans" cxnId="{1F1FE2D7-9340-4892-8330-8812C4D0D061}">
      <dgm:prSet/>
      <dgm:spPr/>
      <dgm:t>
        <a:bodyPr/>
        <a:lstStyle/>
        <a:p>
          <a:endParaRPr lang="en-US"/>
        </a:p>
      </dgm:t>
    </dgm:pt>
    <dgm:pt modelId="{E629A355-3FBB-4F61-9EDB-4E215438FCB3}" type="sibTrans" cxnId="{1F1FE2D7-9340-4892-8330-8812C4D0D061}">
      <dgm:prSet/>
      <dgm:spPr/>
      <dgm:t>
        <a:bodyPr/>
        <a:lstStyle/>
        <a:p>
          <a:endParaRPr lang="en-US"/>
        </a:p>
      </dgm:t>
    </dgm:pt>
    <dgm:pt modelId="{C0F674D3-E34A-4F53-846D-2249FA42DF1F}">
      <dgm:prSet custT="1"/>
      <dgm:spPr/>
      <dgm:t>
        <a:bodyPr/>
        <a:lstStyle/>
        <a:p>
          <a:r>
            <a:rPr lang="en-US" sz="1400" b="1" i="0" dirty="0"/>
            <a:t>Payment</a:t>
          </a:r>
          <a:r>
            <a:rPr lang="en-US" sz="1400" i="0" dirty="0"/>
            <a:t> (</a:t>
          </a:r>
          <a:r>
            <a:rPr lang="en-US" sz="1400" i="0" u="sng" dirty="0"/>
            <a:t>PaymentID</a:t>
          </a:r>
          <a:r>
            <a:rPr lang="en-US" sz="1400" i="0" dirty="0"/>
            <a:t>, </a:t>
          </a:r>
          <a:r>
            <a:rPr lang="en-US" sz="1400" i="0" dirty="0" err="1"/>
            <a:t>PaymentType</a:t>
          </a:r>
          <a:r>
            <a:rPr lang="en-US" sz="1400" i="0" dirty="0"/>
            <a:t>, Amount, </a:t>
          </a:r>
          <a:r>
            <a:rPr lang="en-US" sz="1400" i="0" dirty="0" err="1"/>
            <a:t>PaymentDate</a:t>
          </a:r>
          <a:r>
            <a:rPr lang="en-US" sz="1400" i="0" dirty="0"/>
            <a:t>, </a:t>
          </a:r>
          <a:r>
            <a:rPr lang="en-US" sz="1400" i="1" u="sng" dirty="0"/>
            <a:t>OrderID</a:t>
          </a:r>
          <a:r>
            <a:rPr lang="en-US" sz="1400" i="0" dirty="0"/>
            <a:t>)</a:t>
          </a:r>
        </a:p>
      </dgm:t>
    </dgm:pt>
    <dgm:pt modelId="{274DAA02-E6F0-421F-AA07-EEF9C4D7835E}" type="parTrans" cxnId="{DDDA6582-81FA-467E-8B24-A620E800195D}">
      <dgm:prSet/>
      <dgm:spPr/>
      <dgm:t>
        <a:bodyPr/>
        <a:lstStyle/>
        <a:p>
          <a:endParaRPr lang="en-US"/>
        </a:p>
      </dgm:t>
    </dgm:pt>
    <dgm:pt modelId="{A0CE2E00-B777-4B96-902A-7B687D0E8DA2}" type="sibTrans" cxnId="{DDDA6582-81FA-467E-8B24-A620E800195D}">
      <dgm:prSet/>
      <dgm:spPr/>
      <dgm:t>
        <a:bodyPr/>
        <a:lstStyle/>
        <a:p>
          <a:endParaRPr lang="en-US"/>
        </a:p>
      </dgm:t>
    </dgm:pt>
    <dgm:pt modelId="{1963D20E-682C-48DA-920B-399569271A70}">
      <dgm:prSet custT="1"/>
      <dgm:spPr/>
      <dgm:t>
        <a:bodyPr/>
        <a:lstStyle/>
        <a:p>
          <a:r>
            <a:rPr lang="en-US" sz="1400" b="1" i="0" dirty="0"/>
            <a:t>ShoppingCart</a:t>
          </a:r>
          <a:r>
            <a:rPr lang="en-US" sz="1400" i="0" dirty="0"/>
            <a:t> (</a:t>
          </a:r>
          <a:r>
            <a:rPr lang="en-US" sz="1400" i="0" u="sng" dirty="0"/>
            <a:t>CartID</a:t>
          </a:r>
          <a:r>
            <a:rPr lang="en-US" sz="1400" i="0" dirty="0"/>
            <a:t>, </a:t>
          </a:r>
          <a:r>
            <a:rPr lang="en-US" sz="1400" i="0" dirty="0" err="1"/>
            <a:t>NoOfProducts</a:t>
          </a:r>
          <a:r>
            <a:rPr lang="en-US" sz="1400" i="0" dirty="0"/>
            <a:t>, TotalPrice, </a:t>
          </a:r>
          <a:r>
            <a:rPr lang="en-US" sz="1400" i="1" u="sng" dirty="0"/>
            <a:t>PaymentID</a:t>
          </a:r>
          <a:r>
            <a:rPr lang="en-US" sz="1400" i="0" dirty="0"/>
            <a:t>)</a:t>
          </a:r>
        </a:p>
      </dgm:t>
    </dgm:pt>
    <dgm:pt modelId="{56938BB3-2724-4193-86F4-50EF3F1A9DC0}" type="parTrans" cxnId="{6CCD62A6-4BF0-4F10-A516-C011B4E938FF}">
      <dgm:prSet/>
      <dgm:spPr/>
      <dgm:t>
        <a:bodyPr/>
        <a:lstStyle/>
        <a:p>
          <a:endParaRPr lang="en-US"/>
        </a:p>
      </dgm:t>
    </dgm:pt>
    <dgm:pt modelId="{5A04CBF9-70A0-4459-8888-F2185FB97618}" type="sibTrans" cxnId="{6CCD62A6-4BF0-4F10-A516-C011B4E938FF}">
      <dgm:prSet/>
      <dgm:spPr/>
      <dgm:t>
        <a:bodyPr/>
        <a:lstStyle/>
        <a:p>
          <a:endParaRPr lang="en-US"/>
        </a:p>
      </dgm:t>
    </dgm:pt>
    <dgm:pt modelId="{D1854C2C-4F3C-4A41-AA97-A8C666640EB5}">
      <dgm:prSet custT="1"/>
      <dgm:spPr/>
      <dgm:t>
        <a:bodyPr/>
        <a:lstStyle/>
        <a:p>
          <a:r>
            <a:rPr lang="en-US" sz="1400" b="1" i="0" dirty="0"/>
            <a:t>Product</a:t>
          </a:r>
          <a:r>
            <a:rPr lang="en-US" sz="1400" i="0" dirty="0"/>
            <a:t> (</a:t>
          </a:r>
          <a:r>
            <a:rPr lang="en-US" sz="1400" i="0" u="sng" dirty="0"/>
            <a:t>ProductID</a:t>
          </a:r>
          <a:r>
            <a:rPr lang="en-US" sz="1400" i="0" dirty="0"/>
            <a:t>, ProductName, Description, </a:t>
          </a:r>
          <a:r>
            <a:rPr lang="en-US" sz="1400" i="0" dirty="0" err="1"/>
            <a:t>UnitPrice</a:t>
          </a:r>
          <a:r>
            <a:rPr lang="en-US" sz="1400" i="0" dirty="0"/>
            <a:t>, </a:t>
          </a:r>
          <a:r>
            <a:rPr lang="en-US" sz="1400" i="0" dirty="0" err="1"/>
            <a:t>UnitWeight</a:t>
          </a:r>
          <a:r>
            <a:rPr lang="en-US" sz="1400" i="0" dirty="0"/>
            <a:t>, Manufacturer, </a:t>
          </a:r>
          <a:r>
            <a:rPr lang="en-US" sz="1400" i="0" dirty="0" err="1"/>
            <a:t>UnitsInStock</a:t>
          </a:r>
          <a:r>
            <a:rPr lang="en-US" sz="1400" i="0" dirty="0"/>
            <a:t>, Rating, </a:t>
          </a:r>
          <a:r>
            <a:rPr lang="en-US" sz="1400" i="1" u="sng" dirty="0"/>
            <a:t>CategoryID</a:t>
          </a:r>
          <a:r>
            <a:rPr lang="en-US" sz="1400" i="0" dirty="0"/>
            <a:t>)</a:t>
          </a:r>
        </a:p>
      </dgm:t>
    </dgm:pt>
    <dgm:pt modelId="{B42BE93F-B884-472C-AF1C-1331AFBBCA69}" type="parTrans" cxnId="{0135AB54-7348-49EF-9373-95A61F1F7E02}">
      <dgm:prSet/>
      <dgm:spPr/>
      <dgm:t>
        <a:bodyPr/>
        <a:lstStyle/>
        <a:p>
          <a:endParaRPr lang="en-US"/>
        </a:p>
      </dgm:t>
    </dgm:pt>
    <dgm:pt modelId="{63D0B82A-56D6-4A1C-91AD-86DE1C16E74A}" type="sibTrans" cxnId="{0135AB54-7348-49EF-9373-95A61F1F7E02}">
      <dgm:prSet/>
      <dgm:spPr/>
      <dgm:t>
        <a:bodyPr/>
        <a:lstStyle/>
        <a:p>
          <a:endParaRPr lang="en-US"/>
        </a:p>
      </dgm:t>
    </dgm:pt>
    <dgm:pt modelId="{DDDADCD8-C444-4C08-BB96-7A430894A089}">
      <dgm:prSet custT="1"/>
      <dgm:spPr/>
      <dgm:t>
        <a:bodyPr/>
        <a:lstStyle/>
        <a:p>
          <a:r>
            <a:rPr lang="en-US" sz="1400" b="1" i="0" dirty="0"/>
            <a:t>Category</a:t>
          </a:r>
          <a:r>
            <a:rPr lang="en-US" sz="1400" i="0" dirty="0"/>
            <a:t> (</a:t>
          </a:r>
          <a:r>
            <a:rPr lang="en-US" sz="1400" i="0" u="sng" dirty="0"/>
            <a:t>CategoryID</a:t>
          </a:r>
          <a:r>
            <a:rPr lang="en-US" sz="1400" i="0" dirty="0"/>
            <a:t>, </a:t>
          </a:r>
          <a:r>
            <a:rPr lang="en-US" sz="1400" i="0" dirty="0" err="1"/>
            <a:t>CategoryName</a:t>
          </a:r>
          <a:r>
            <a:rPr lang="en-US" sz="1400" i="0" dirty="0"/>
            <a:t>, Description)</a:t>
          </a:r>
        </a:p>
      </dgm:t>
    </dgm:pt>
    <dgm:pt modelId="{E02CAC87-24F9-4C52-A20B-85F0A84F584C}" type="parTrans" cxnId="{D5A4F8D9-53C9-47EF-927E-33A82A6336F3}">
      <dgm:prSet/>
      <dgm:spPr/>
      <dgm:t>
        <a:bodyPr/>
        <a:lstStyle/>
        <a:p>
          <a:endParaRPr lang="en-US"/>
        </a:p>
      </dgm:t>
    </dgm:pt>
    <dgm:pt modelId="{02A4410C-2548-4022-A107-C36B7CFF6CBF}" type="sibTrans" cxnId="{D5A4F8D9-53C9-47EF-927E-33A82A6336F3}">
      <dgm:prSet/>
      <dgm:spPr/>
      <dgm:t>
        <a:bodyPr/>
        <a:lstStyle/>
        <a:p>
          <a:endParaRPr lang="en-US"/>
        </a:p>
      </dgm:t>
    </dgm:pt>
    <dgm:pt modelId="{542B464E-050C-0544-9F96-A7B801566692}">
      <dgm:prSet custT="1"/>
      <dgm:spPr/>
      <dgm:t>
        <a:bodyPr/>
        <a:lstStyle/>
        <a:p>
          <a:r>
            <a:rPr lang="en-US" sz="1400" b="1" i="0" dirty="0"/>
            <a:t>reserved</a:t>
          </a:r>
          <a:r>
            <a:rPr lang="en-US" sz="1400" i="0" dirty="0"/>
            <a:t> (</a:t>
          </a:r>
          <a:r>
            <a:rPr lang="en-US" sz="1400" i="1" u="sng" dirty="0"/>
            <a:t>CartID</a:t>
          </a:r>
          <a:r>
            <a:rPr lang="en-US" sz="1400" i="0" dirty="0"/>
            <a:t>, </a:t>
          </a:r>
          <a:r>
            <a:rPr lang="en-US" sz="1400" i="1" u="sng" dirty="0"/>
            <a:t>ProductID</a:t>
          </a:r>
          <a:r>
            <a:rPr lang="en-US" sz="1400" i="0" dirty="0"/>
            <a:t>)</a:t>
          </a:r>
        </a:p>
      </dgm:t>
    </dgm:pt>
    <dgm:pt modelId="{DF1F3718-F45F-694F-B1FF-6B35072398E9}" type="parTrans" cxnId="{E2AB880E-FC87-2942-81CB-C607BDCF043B}">
      <dgm:prSet/>
      <dgm:spPr/>
      <dgm:t>
        <a:bodyPr/>
        <a:lstStyle/>
        <a:p>
          <a:endParaRPr lang="en-US"/>
        </a:p>
      </dgm:t>
    </dgm:pt>
    <dgm:pt modelId="{EEF7DA3E-066F-6B43-A39F-87536EDD5B34}" type="sibTrans" cxnId="{E2AB880E-FC87-2942-81CB-C607BDCF043B}">
      <dgm:prSet/>
      <dgm:spPr/>
      <dgm:t>
        <a:bodyPr/>
        <a:lstStyle/>
        <a:p>
          <a:endParaRPr lang="en-US"/>
        </a:p>
      </dgm:t>
    </dgm:pt>
    <dgm:pt modelId="{22AA1F3F-D584-6C4F-A96E-269D65E827F7}" type="pres">
      <dgm:prSet presAssocID="{4DB719FE-6A22-4CB4-ACCA-E24289D9F867}" presName="linear" presStyleCnt="0">
        <dgm:presLayoutVars>
          <dgm:animLvl val="lvl"/>
          <dgm:resizeHandles val="exact"/>
        </dgm:presLayoutVars>
      </dgm:prSet>
      <dgm:spPr/>
    </dgm:pt>
    <dgm:pt modelId="{FDBBB7E9-2929-6840-9803-101DDD20C07D}" type="pres">
      <dgm:prSet presAssocID="{E15D2796-39CF-469D-BD01-10E6756246D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097841AF-40F2-474F-89C0-991C49D996CF}" type="pres">
      <dgm:prSet presAssocID="{BA0DD713-39FB-4134-8BE4-D0DADCCB45D1}" presName="spacer" presStyleCnt="0"/>
      <dgm:spPr/>
    </dgm:pt>
    <dgm:pt modelId="{3DA6FF70-35D1-6B46-ABEB-2D8A2182DF34}" type="pres">
      <dgm:prSet presAssocID="{AD1BB48B-22F5-4886-91A7-0DEA5BAC149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D2AF09E-94CF-2F41-BE3C-6AB9855001E8}" type="pres">
      <dgm:prSet presAssocID="{2035B5C7-5D36-490A-8D72-4D315A2C0D14}" presName="spacer" presStyleCnt="0"/>
      <dgm:spPr/>
    </dgm:pt>
    <dgm:pt modelId="{E472C1C2-3B05-0640-95CC-5C6734B2F737}" type="pres">
      <dgm:prSet presAssocID="{AC74CC5F-5DE2-4F70-9C59-98CB33E2BDF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E1E435A-71E6-CF40-9723-195D42B55A78}" type="pres">
      <dgm:prSet presAssocID="{E629A355-3FBB-4F61-9EDB-4E215438FCB3}" presName="spacer" presStyleCnt="0"/>
      <dgm:spPr/>
    </dgm:pt>
    <dgm:pt modelId="{77512ECC-96B7-7D40-816C-641D7CE841CB}" type="pres">
      <dgm:prSet presAssocID="{C0F674D3-E34A-4F53-846D-2249FA42DF1F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6D63251-1E27-0448-96A3-46019E60FC3B}" type="pres">
      <dgm:prSet presAssocID="{A0CE2E00-B777-4B96-902A-7B687D0E8DA2}" presName="spacer" presStyleCnt="0"/>
      <dgm:spPr/>
    </dgm:pt>
    <dgm:pt modelId="{A40FF6B8-4659-4942-8F87-6F2F4BAA77C1}" type="pres">
      <dgm:prSet presAssocID="{1963D20E-682C-48DA-920B-399569271A7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2A33770-0D74-BE46-95A2-B222E1CE98F8}" type="pres">
      <dgm:prSet presAssocID="{5A04CBF9-70A0-4459-8888-F2185FB97618}" presName="spacer" presStyleCnt="0"/>
      <dgm:spPr/>
    </dgm:pt>
    <dgm:pt modelId="{A858DB41-19C8-AB4E-B953-2BA9999EAC17}" type="pres">
      <dgm:prSet presAssocID="{D1854C2C-4F3C-4A41-AA97-A8C666640EB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E8D4770-1302-C044-B5FA-F9CA3D6EDC52}" type="pres">
      <dgm:prSet presAssocID="{63D0B82A-56D6-4A1C-91AD-86DE1C16E74A}" presName="spacer" presStyleCnt="0"/>
      <dgm:spPr/>
    </dgm:pt>
    <dgm:pt modelId="{7E4B4DEE-AC39-B145-B2C9-89F4B1A11344}" type="pres">
      <dgm:prSet presAssocID="{DDDADCD8-C444-4C08-BB96-7A430894A08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51349EB-6506-A14D-BB70-A836FD26D3E2}" type="pres">
      <dgm:prSet presAssocID="{02A4410C-2548-4022-A107-C36B7CFF6CBF}" presName="spacer" presStyleCnt="0"/>
      <dgm:spPr/>
    </dgm:pt>
    <dgm:pt modelId="{3D9CD9DA-4761-8442-99C9-98FFF0185278}" type="pres">
      <dgm:prSet presAssocID="{542B464E-050C-0544-9F96-A7B80156669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2AB880E-FC87-2942-81CB-C607BDCF043B}" srcId="{4DB719FE-6A22-4CB4-ACCA-E24289D9F867}" destId="{542B464E-050C-0544-9F96-A7B801566692}" srcOrd="7" destOrd="0" parTransId="{DF1F3718-F45F-694F-B1FF-6B35072398E9}" sibTransId="{EEF7DA3E-066F-6B43-A39F-87536EDD5B34}"/>
    <dgm:cxn modelId="{43BEFE2E-3BB0-1045-A3E8-6AD0FD7790DD}" type="presOf" srcId="{DDDADCD8-C444-4C08-BB96-7A430894A089}" destId="{7E4B4DEE-AC39-B145-B2C9-89F4B1A11344}" srcOrd="0" destOrd="0" presId="urn:microsoft.com/office/officeart/2005/8/layout/vList2"/>
    <dgm:cxn modelId="{9A830C33-72C5-B144-95E5-F83CFC363F52}" type="presOf" srcId="{C0F674D3-E34A-4F53-846D-2249FA42DF1F}" destId="{77512ECC-96B7-7D40-816C-641D7CE841CB}" srcOrd="0" destOrd="0" presId="urn:microsoft.com/office/officeart/2005/8/layout/vList2"/>
    <dgm:cxn modelId="{0135AB54-7348-49EF-9373-95A61F1F7E02}" srcId="{4DB719FE-6A22-4CB4-ACCA-E24289D9F867}" destId="{D1854C2C-4F3C-4A41-AA97-A8C666640EB5}" srcOrd="5" destOrd="0" parTransId="{B42BE93F-B884-472C-AF1C-1331AFBBCA69}" sibTransId="{63D0B82A-56D6-4A1C-91AD-86DE1C16E74A}"/>
    <dgm:cxn modelId="{7BE7BF72-BA31-9F47-B493-B51F4E89E9EA}" type="presOf" srcId="{1963D20E-682C-48DA-920B-399569271A70}" destId="{A40FF6B8-4659-4942-8F87-6F2F4BAA77C1}" srcOrd="0" destOrd="0" presId="urn:microsoft.com/office/officeart/2005/8/layout/vList2"/>
    <dgm:cxn modelId="{DE44387D-41C3-2645-B86D-177E06498BFD}" type="presOf" srcId="{542B464E-050C-0544-9F96-A7B801566692}" destId="{3D9CD9DA-4761-8442-99C9-98FFF0185278}" srcOrd="0" destOrd="0" presId="urn:microsoft.com/office/officeart/2005/8/layout/vList2"/>
    <dgm:cxn modelId="{A7B8F27F-BE94-3C42-8341-105B611BD3D3}" type="presOf" srcId="{AC74CC5F-5DE2-4F70-9C59-98CB33E2BDFE}" destId="{E472C1C2-3B05-0640-95CC-5C6734B2F737}" srcOrd="0" destOrd="0" presId="urn:microsoft.com/office/officeart/2005/8/layout/vList2"/>
    <dgm:cxn modelId="{DDDA6582-81FA-467E-8B24-A620E800195D}" srcId="{4DB719FE-6A22-4CB4-ACCA-E24289D9F867}" destId="{C0F674D3-E34A-4F53-846D-2249FA42DF1F}" srcOrd="3" destOrd="0" parTransId="{274DAA02-E6F0-421F-AA07-EEF9C4D7835E}" sibTransId="{A0CE2E00-B777-4B96-902A-7B687D0E8DA2}"/>
    <dgm:cxn modelId="{0A2B41A5-CE39-5E4E-A35D-B3F8D382297E}" type="presOf" srcId="{E15D2796-39CF-469D-BD01-10E6756246D2}" destId="{FDBBB7E9-2929-6840-9803-101DDD20C07D}" srcOrd="0" destOrd="0" presId="urn:microsoft.com/office/officeart/2005/8/layout/vList2"/>
    <dgm:cxn modelId="{6CCD62A6-4BF0-4F10-A516-C011B4E938FF}" srcId="{4DB719FE-6A22-4CB4-ACCA-E24289D9F867}" destId="{1963D20E-682C-48DA-920B-399569271A70}" srcOrd="4" destOrd="0" parTransId="{56938BB3-2724-4193-86F4-50EF3F1A9DC0}" sibTransId="{5A04CBF9-70A0-4459-8888-F2185FB97618}"/>
    <dgm:cxn modelId="{508656CA-8FCE-4424-9901-84EAD672AE14}" srcId="{4DB719FE-6A22-4CB4-ACCA-E24289D9F867}" destId="{AD1BB48B-22F5-4886-91A7-0DEA5BAC149E}" srcOrd="1" destOrd="0" parTransId="{6E9C8C14-F858-4E05-B449-A74856529572}" sibTransId="{2035B5C7-5D36-490A-8D72-4D315A2C0D14}"/>
    <dgm:cxn modelId="{90090FD7-8F44-524F-97F0-CEA7B93D435A}" type="presOf" srcId="{D1854C2C-4F3C-4A41-AA97-A8C666640EB5}" destId="{A858DB41-19C8-AB4E-B953-2BA9999EAC17}" srcOrd="0" destOrd="0" presId="urn:microsoft.com/office/officeart/2005/8/layout/vList2"/>
    <dgm:cxn modelId="{1F1FE2D7-9340-4892-8330-8812C4D0D061}" srcId="{4DB719FE-6A22-4CB4-ACCA-E24289D9F867}" destId="{AC74CC5F-5DE2-4F70-9C59-98CB33E2BDFE}" srcOrd="2" destOrd="0" parTransId="{26ED99D4-82E9-492C-AB90-5834C8A1939E}" sibTransId="{E629A355-3FBB-4F61-9EDB-4E215438FCB3}"/>
    <dgm:cxn modelId="{D5A4F8D9-53C9-47EF-927E-33A82A6336F3}" srcId="{4DB719FE-6A22-4CB4-ACCA-E24289D9F867}" destId="{DDDADCD8-C444-4C08-BB96-7A430894A089}" srcOrd="6" destOrd="0" parTransId="{E02CAC87-24F9-4C52-A20B-85F0A84F584C}" sibTransId="{02A4410C-2548-4022-A107-C36B7CFF6CBF}"/>
    <dgm:cxn modelId="{EC1E8DDB-F61A-8446-9096-2C5BF17E1D3B}" type="presOf" srcId="{4DB719FE-6A22-4CB4-ACCA-E24289D9F867}" destId="{22AA1F3F-D584-6C4F-A96E-269D65E827F7}" srcOrd="0" destOrd="0" presId="urn:microsoft.com/office/officeart/2005/8/layout/vList2"/>
    <dgm:cxn modelId="{6BD2ADE6-5F10-5849-9423-01B4C1AA9020}" type="presOf" srcId="{AD1BB48B-22F5-4886-91A7-0DEA5BAC149E}" destId="{3DA6FF70-35D1-6B46-ABEB-2D8A2182DF34}" srcOrd="0" destOrd="0" presId="urn:microsoft.com/office/officeart/2005/8/layout/vList2"/>
    <dgm:cxn modelId="{F9B015F7-649D-4CF3-80AF-2387061EF9A6}" srcId="{4DB719FE-6A22-4CB4-ACCA-E24289D9F867}" destId="{E15D2796-39CF-469D-BD01-10E6756246D2}" srcOrd="0" destOrd="0" parTransId="{EF6107DC-C00B-4A40-B391-15B222546744}" sibTransId="{BA0DD713-39FB-4134-8BE4-D0DADCCB45D1}"/>
    <dgm:cxn modelId="{A01AC223-7BA4-284F-B7AF-388FC3E133E0}" type="presParOf" srcId="{22AA1F3F-D584-6C4F-A96E-269D65E827F7}" destId="{FDBBB7E9-2929-6840-9803-101DDD20C07D}" srcOrd="0" destOrd="0" presId="urn:microsoft.com/office/officeart/2005/8/layout/vList2"/>
    <dgm:cxn modelId="{C96C9858-626A-D140-9D77-1F37CE2F3C15}" type="presParOf" srcId="{22AA1F3F-D584-6C4F-A96E-269D65E827F7}" destId="{097841AF-40F2-474F-89C0-991C49D996CF}" srcOrd="1" destOrd="0" presId="urn:microsoft.com/office/officeart/2005/8/layout/vList2"/>
    <dgm:cxn modelId="{0C397055-7027-0844-B110-AC775AEEA1FA}" type="presParOf" srcId="{22AA1F3F-D584-6C4F-A96E-269D65E827F7}" destId="{3DA6FF70-35D1-6B46-ABEB-2D8A2182DF34}" srcOrd="2" destOrd="0" presId="urn:microsoft.com/office/officeart/2005/8/layout/vList2"/>
    <dgm:cxn modelId="{0AAE416E-F2EC-5F4C-AF1A-9D80AF805152}" type="presParOf" srcId="{22AA1F3F-D584-6C4F-A96E-269D65E827F7}" destId="{CD2AF09E-94CF-2F41-BE3C-6AB9855001E8}" srcOrd="3" destOrd="0" presId="urn:microsoft.com/office/officeart/2005/8/layout/vList2"/>
    <dgm:cxn modelId="{181E7BE2-DB9B-D04B-A8ED-C8AB9AC81C11}" type="presParOf" srcId="{22AA1F3F-D584-6C4F-A96E-269D65E827F7}" destId="{E472C1C2-3B05-0640-95CC-5C6734B2F737}" srcOrd="4" destOrd="0" presId="urn:microsoft.com/office/officeart/2005/8/layout/vList2"/>
    <dgm:cxn modelId="{0B4ECA96-4DA9-A14F-B90B-3AF06AA0892C}" type="presParOf" srcId="{22AA1F3F-D584-6C4F-A96E-269D65E827F7}" destId="{DE1E435A-71E6-CF40-9723-195D42B55A78}" srcOrd="5" destOrd="0" presId="urn:microsoft.com/office/officeart/2005/8/layout/vList2"/>
    <dgm:cxn modelId="{74EB1F23-3F0D-744F-A52F-91473F4B1718}" type="presParOf" srcId="{22AA1F3F-D584-6C4F-A96E-269D65E827F7}" destId="{77512ECC-96B7-7D40-816C-641D7CE841CB}" srcOrd="6" destOrd="0" presId="urn:microsoft.com/office/officeart/2005/8/layout/vList2"/>
    <dgm:cxn modelId="{C560EC23-777C-E549-9073-FFC10AB74F5E}" type="presParOf" srcId="{22AA1F3F-D584-6C4F-A96E-269D65E827F7}" destId="{F6D63251-1E27-0448-96A3-46019E60FC3B}" srcOrd="7" destOrd="0" presId="urn:microsoft.com/office/officeart/2005/8/layout/vList2"/>
    <dgm:cxn modelId="{946AA66E-8A52-0145-8816-0A1A785D95C6}" type="presParOf" srcId="{22AA1F3F-D584-6C4F-A96E-269D65E827F7}" destId="{A40FF6B8-4659-4942-8F87-6F2F4BAA77C1}" srcOrd="8" destOrd="0" presId="urn:microsoft.com/office/officeart/2005/8/layout/vList2"/>
    <dgm:cxn modelId="{50B8228D-7470-2F41-908A-CA9842BC1D16}" type="presParOf" srcId="{22AA1F3F-D584-6C4F-A96E-269D65E827F7}" destId="{12A33770-0D74-BE46-95A2-B222E1CE98F8}" srcOrd="9" destOrd="0" presId="urn:microsoft.com/office/officeart/2005/8/layout/vList2"/>
    <dgm:cxn modelId="{33B5BE88-6925-B647-9CAC-95D4E1E44C4D}" type="presParOf" srcId="{22AA1F3F-D584-6C4F-A96E-269D65E827F7}" destId="{A858DB41-19C8-AB4E-B953-2BA9999EAC17}" srcOrd="10" destOrd="0" presId="urn:microsoft.com/office/officeart/2005/8/layout/vList2"/>
    <dgm:cxn modelId="{C0B0926F-AD4B-0249-819F-38DAE24E1631}" type="presParOf" srcId="{22AA1F3F-D584-6C4F-A96E-269D65E827F7}" destId="{4E8D4770-1302-C044-B5FA-F9CA3D6EDC52}" srcOrd="11" destOrd="0" presId="urn:microsoft.com/office/officeart/2005/8/layout/vList2"/>
    <dgm:cxn modelId="{C1D8C15F-6A4A-3C43-89F2-6E26FCFF292E}" type="presParOf" srcId="{22AA1F3F-D584-6C4F-A96E-269D65E827F7}" destId="{7E4B4DEE-AC39-B145-B2C9-89F4B1A11344}" srcOrd="12" destOrd="0" presId="urn:microsoft.com/office/officeart/2005/8/layout/vList2"/>
    <dgm:cxn modelId="{8599F352-7498-E245-A00E-0EFF36032428}" type="presParOf" srcId="{22AA1F3F-D584-6C4F-A96E-269D65E827F7}" destId="{651349EB-6506-A14D-BB70-A836FD26D3E2}" srcOrd="13" destOrd="0" presId="urn:microsoft.com/office/officeart/2005/8/layout/vList2"/>
    <dgm:cxn modelId="{FCAE78D8-F76A-2F40-8342-A16FF0D8B2A8}" type="presParOf" srcId="{22AA1F3F-D584-6C4F-A96E-269D65E827F7}" destId="{3D9CD9DA-4761-8442-99C9-98FFF018527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23368-A481-4848-BABA-A030374B9E80}">
      <dsp:nvSpPr>
        <dsp:cNvPr id="0" name=""/>
        <dsp:cNvSpPr/>
      </dsp:nvSpPr>
      <dsp:spPr>
        <a:xfrm>
          <a:off x="0" y="115509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Login</a:t>
          </a:r>
          <a:r>
            <a:rPr lang="en-US" sz="1400" i="0" kern="1200" dirty="0"/>
            <a:t> (</a:t>
          </a:r>
          <a:r>
            <a:rPr lang="en-US" sz="1400" i="0" u="sng" kern="1200" dirty="0"/>
            <a:t>LoginID</a:t>
          </a:r>
          <a:r>
            <a:rPr lang="en-US" sz="1400" i="0" kern="1200" dirty="0"/>
            <a:t>, Username, Password, </a:t>
          </a:r>
          <a:r>
            <a:rPr lang="en-US" sz="1400" i="0" kern="1200" dirty="0" err="1"/>
            <a:t>PhoneNumber</a:t>
          </a:r>
          <a:r>
            <a:rPr lang="en-US" sz="1400" i="0" kern="1200" dirty="0"/>
            <a:t>, Email, Role)</a:t>
          </a:r>
        </a:p>
      </dsp:txBody>
      <dsp:txXfrm>
        <a:off x="27149" y="142658"/>
        <a:ext cx="8598634" cy="501854"/>
      </dsp:txXfrm>
    </dsp:sp>
    <dsp:sp modelId="{D1C4D055-0D71-B747-A350-B47745DBFDD8}">
      <dsp:nvSpPr>
        <dsp:cNvPr id="0" name=""/>
        <dsp:cNvSpPr/>
      </dsp:nvSpPr>
      <dsp:spPr>
        <a:xfrm>
          <a:off x="0" y="711981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Admin</a:t>
          </a:r>
          <a:r>
            <a:rPr lang="en-US" sz="1400" i="0" kern="1200" dirty="0"/>
            <a:t> (</a:t>
          </a:r>
          <a:r>
            <a:rPr lang="en-US" sz="1400" i="1" u="sng" kern="1200" dirty="0"/>
            <a:t>AdminID</a:t>
          </a:r>
          <a:r>
            <a:rPr lang="en-US" sz="1400" i="0" kern="1200" dirty="0"/>
            <a:t>, </a:t>
          </a:r>
          <a:r>
            <a:rPr lang="en-US" sz="1400" i="0" kern="1200" dirty="0" err="1"/>
            <a:t>AdminFirstName</a:t>
          </a:r>
          <a:r>
            <a:rPr lang="en-US" sz="1400" i="0" kern="1200" dirty="0"/>
            <a:t>, </a:t>
          </a:r>
          <a:r>
            <a:rPr lang="en-US" sz="1400" i="0" kern="1200" dirty="0" err="1"/>
            <a:t>AdminLastName</a:t>
          </a:r>
          <a:r>
            <a:rPr lang="en-US" sz="1400" i="0" kern="1200" dirty="0"/>
            <a:t>, </a:t>
          </a:r>
          <a:r>
            <a:rPr lang="en-US" sz="1400" i="0" kern="1200" dirty="0" err="1"/>
            <a:t>AdminType</a:t>
          </a:r>
          <a:r>
            <a:rPr lang="en-US" sz="1400" i="0" kern="1200" dirty="0"/>
            <a:t>)</a:t>
          </a:r>
        </a:p>
      </dsp:txBody>
      <dsp:txXfrm>
        <a:off x="27149" y="739130"/>
        <a:ext cx="8598634" cy="501854"/>
      </dsp:txXfrm>
    </dsp:sp>
    <dsp:sp modelId="{68374903-11A1-AC4F-9D09-03F3CCA4BA24}">
      <dsp:nvSpPr>
        <dsp:cNvPr id="0" name=""/>
        <dsp:cNvSpPr/>
      </dsp:nvSpPr>
      <dsp:spPr>
        <a:xfrm>
          <a:off x="0" y="1308454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Supplier</a:t>
          </a:r>
          <a:r>
            <a:rPr lang="en-US" sz="1400" i="0" kern="1200" dirty="0"/>
            <a:t> (</a:t>
          </a:r>
          <a:r>
            <a:rPr lang="en-US" sz="1400" i="1" u="sng" kern="1200" dirty="0"/>
            <a:t>SupplierID</a:t>
          </a:r>
          <a:r>
            <a:rPr lang="en-US" sz="1400" i="0" kern="1200" dirty="0"/>
            <a:t>, </a:t>
          </a:r>
          <a:r>
            <a:rPr lang="en-US" sz="1400" i="0" kern="1200" dirty="0" err="1"/>
            <a:t>SupplierName</a:t>
          </a:r>
          <a:r>
            <a:rPr lang="en-US" sz="1400" i="0" kern="1200" dirty="0"/>
            <a:t>, CompanyName)</a:t>
          </a:r>
        </a:p>
      </dsp:txBody>
      <dsp:txXfrm>
        <a:off x="27149" y="1335603"/>
        <a:ext cx="8598634" cy="501854"/>
      </dsp:txXfrm>
    </dsp:sp>
    <dsp:sp modelId="{CE33C868-34A0-EF47-AFB5-71F682A8852C}">
      <dsp:nvSpPr>
        <dsp:cNvPr id="0" name=""/>
        <dsp:cNvSpPr/>
      </dsp:nvSpPr>
      <dsp:spPr>
        <a:xfrm>
          <a:off x="0" y="1904926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Customer</a:t>
          </a:r>
          <a:r>
            <a:rPr lang="en-US" sz="1400" i="0" kern="1200" dirty="0"/>
            <a:t> (</a:t>
          </a:r>
          <a:r>
            <a:rPr lang="en-US" sz="1400" i="1" u="sng" kern="1200" dirty="0"/>
            <a:t>CustomerID</a:t>
          </a:r>
          <a:r>
            <a:rPr lang="en-US" sz="1400" i="0" kern="1200" dirty="0"/>
            <a:t>, FirstName, DOB, Gender)</a:t>
          </a:r>
        </a:p>
      </dsp:txBody>
      <dsp:txXfrm>
        <a:off x="27149" y="1932075"/>
        <a:ext cx="8598634" cy="501854"/>
      </dsp:txXfrm>
    </dsp:sp>
    <dsp:sp modelId="{6256B85D-DEBD-F145-B61C-6E8343CCADC7}">
      <dsp:nvSpPr>
        <dsp:cNvPr id="0" name=""/>
        <dsp:cNvSpPr/>
      </dsp:nvSpPr>
      <dsp:spPr>
        <a:xfrm>
          <a:off x="0" y="2501398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CustomerBillingInfo</a:t>
          </a:r>
          <a:r>
            <a:rPr lang="en-US" sz="1400" i="0" kern="1200" dirty="0"/>
            <a:t> (</a:t>
          </a:r>
          <a:r>
            <a:rPr lang="en-US" sz="1400" i="0" u="sng" kern="1200" dirty="0" err="1"/>
            <a:t>CreditCardID</a:t>
          </a:r>
          <a:r>
            <a:rPr lang="en-US" sz="1400" i="0" kern="1200" dirty="0"/>
            <a:t>, </a:t>
          </a:r>
          <a:r>
            <a:rPr lang="en-US" sz="1400" i="1" u="sng" kern="1200" dirty="0"/>
            <a:t>CustomerID</a:t>
          </a:r>
          <a:r>
            <a:rPr lang="en-US" sz="1400" i="0" kern="1200" dirty="0"/>
            <a:t>, </a:t>
          </a:r>
          <a:r>
            <a:rPr lang="en-US" sz="1400" i="0" kern="1200" dirty="0" err="1"/>
            <a:t>CustomerName</a:t>
          </a:r>
          <a:r>
            <a:rPr lang="en-US" sz="1400" i="0" kern="1200" dirty="0"/>
            <a:t>, </a:t>
          </a:r>
          <a:r>
            <a:rPr lang="en-US" sz="1400" i="0" kern="1200" dirty="0" err="1"/>
            <a:t>CreditCardNo</a:t>
          </a:r>
          <a:r>
            <a:rPr lang="en-US" sz="1400" i="0" kern="1200" dirty="0"/>
            <a:t>, </a:t>
          </a:r>
          <a:r>
            <a:rPr lang="en-US" sz="1400" i="0" kern="1200" dirty="0" err="1"/>
            <a:t>CreditCardCVV</a:t>
          </a:r>
          <a:r>
            <a:rPr lang="en-US" sz="1400" i="0" kern="1200" dirty="0"/>
            <a:t>, </a:t>
          </a:r>
          <a:r>
            <a:rPr lang="en-US" sz="1400" i="0" kern="1200" dirty="0" err="1"/>
            <a:t>CreditCardExp</a:t>
          </a:r>
          <a:r>
            <a:rPr lang="en-US" sz="1400" i="0" kern="1200" dirty="0"/>
            <a:t>, </a:t>
          </a:r>
          <a:r>
            <a:rPr lang="en-US" sz="1400" i="0" kern="1200" dirty="0" err="1"/>
            <a:t>BillingAddress</a:t>
          </a:r>
          <a:r>
            <a:rPr lang="en-US" sz="1400" i="0" kern="1200" dirty="0"/>
            <a:t>)</a:t>
          </a:r>
        </a:p>
      </dsp:txBody>
      <dsp:txXfrm>
        <a:off x="27149" y="2528547"/>
        <a:ext cx="8598634" cy="501854"/>
      </dsp:txXfrm>
    </dsp:sp>
    <dsp:sp modelId="{70F777DC-559A-E04D-830F-44210C53C914}">
      <dsp:nvSpPr>
        <dsp:cNvPr id="0" name=""/>
        <dsp:cNvSpPr/>
      </dsp:nvSpPr>
      <dsp:spPr>
        <a:xfrm>
          <a:off x="0" y="3097870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adds</a:t>
          </a:r>
          <a:r>
            <a:rPr lang="en-US" sz="1400" i="0" kern="1200" dirty="0"/>
            <a:t> (</a:t>
          </a:r>
          <a:r>
            <a:rPr lang="en-US" sz="1400" i="1" u="sng" kern="1200" dirty="0"/>
            <a:t>AdminID</a:t>
          </a:r>
          <a:r>
            <a:rPr lang="en-US" sz="1400" i="0" kern="1200" dirty="0"/>
            <a:t>, </a:t>
          </a:r>
          <a:r>
            <a:rPr lang="en-US" sz="1400" i="1" u="sng" kern="1200" dirty="0"/>
            <a:t>ProductID</a:t>
          </a:r>
          <a:r>
            <a:rPr lang="en-US" sz="1400" i="0" kern="1200" dirty="0"/>
            <a:t>)</a:t>
          </a:r>
        </a:p>
      </dsp:txBody>
      <dsp:txXfrm>
        <a:off x="27149" y="3125019"/>
        <a:ext cx="8598634" cy="501854"/>
      </dsp:txXfrm>
    </dsp:sp>
    <dsp:sp modelId="{8C84B862-42BA-9C46-97FE-6266FFF8B654}">
      <dsp:nvSpPr>
        <dsp:cNvPr id="0" name=""/>
        <dsp:cNvSpPr/>
      </dsp:nvSpPr>
      <dsp:spPr>
        <a:xfrm>
          <a:off x="0" y="3694342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supplies</a:t>
          </a:r>
          <a:r>
            <a:rPr lang="en-US" sz="1400" i="0" kern="1200" dirty="0"/>
            <a:t> (</a:t>
          </a:r>
          <a:r>
            <a:rPr lang="en-US" sz="1400" i="1" u="sng" kern="1200" dirty="0"/>
            <a:t>SupplierID</a:t>
          </a:r>
          <a:r>
            <a:rPr lang="en-US" sz="1400" i="0" kern="1200" dirty="0"/>
            <a:t>, </a:t>
          </a:r>
          <a:r>
            <a:rPr lang="en-US" sz="1400" i="1" u="sng" kern="1200" dirty="0"/>
            <a:t>ProductID</a:t>
          </a:r>
          <a:r>
            <a:rPr lang="en-US" sz="1400" i="0" kern="1200" dirty="0"/>
            <a:t>)</a:t>
          </a:r>
        </a:p>
      </dsp:txBody>
      <dsp:txXfrm>
        <a:off x="27149" y="3721491"/>
        <a:ext cx="8598634" cy="501854"/>
      </dsp:txXfrm>
    </dsp:sp>
    <dsp:sp modelId="{D1770F40-BE5F-8047-B202-BE063F3F7CCF}">
      <dsp:nvSpPr>
        <dsp:cNvPr id="0" name=""/>
        <dsp:cNvSpPr/>
      </dsp:nvSpPr>
      <dsp:spPr>
        <a:xfrm>
          <a:off x="0" y="4290814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buys</a:t>
          </a:r>
          <a:r>
            <a:rPr lang="en-US" sz="1400" i="0" kern="1200" dirty="0"/>
            <a:t> (</a:t>
          </a:r>
          <a:r>
            <a:rPr lang="en-US" sz="1400" i="1" u="sng" kern="1200" dirty="0"/>
            <a:t>CustomerID</a:t>
          </a:r>
          <a:r>
            <a:rPr lang="en-US" sz="1400" i="0" kern="1200" dirty="0"/>
            <a:t>, </a:t>
          </a:r>
          <a:r>
            <a:rPr lang="en-US" sz="1400" i="1" u="sng" kern="1200" dirty="0"/>
            <a:t>ProductID</a:t>
          </a:r>
          <a:r>
            <a:rPr lang="en-US" sz="1400" i="0" kern="1200" dirty="0"/>
            <a:t>)</a:t>
          </a:r>
        </a:p>
      </dsp:txBody>
      <dsp:txXfrm>
        <a:off x="27149" y="4317963"/>
        <a:ext cx="8598634" cy="501854"/>
      </dsp:txXfrm>
    </dsp:sp>
    <dsp:sp modelId="{275EE7FC-5CF5-F742-93D9-C2ECC817F724}">
      <dsp:nvSpPr>
        <dsp:cNvPr id="0" name=""/>
        <dsp:cNvSpPr/>
      </dsp:nvSpPr>
      <dsp:spPr>
        <a:xfrm>
          <a:off x="0" y="4887287"/>
          <a:ext cx="8652932" cy="55615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effectLst/>
            </a:rPr>
            <a:t>CustomerAddress</a:t>
          </a:r>
          <a:r>
            <a:rPr lang="en-US" sz="1400" i="0" kern="1200" dirty="0">
              <a:effectLst/>
            </a:rPr>
            <a:t> (</a:t>
          </a:r>
          <a:r>
            <a:rPr lang="en-US" sz="1400" i="1" u="sng" kern="1200" dirty="0">
              <a:effectLst/>
            </a:rPr>
            <a:t>CustomerID</a:t>
          </a:r>
          <a:r>
            <a:rPr lang="en-US" sz="1400" i="0" kern="1200" dirty="0">
              <a:effectLst/>
            </a:rPr>
            <a:t>, Address, City, State, </a:t>
          </a:r>
          <a:r>
            <a:rPr lang="en-US" sz="1400" i="0" kern="1200" dirty="0" err="1">
              <a:effectLst/>
            </a:rPr>
            <a:t>PostalCode</a:t>
          </a:r>
          <a:r>
            <a:rPr lang="en-US" sz="1400" i="0" kern="1200" dirty="0">
              <a:effectLst/>
            </a:rPr>
            <a:t>, Email, Phone)</a:t>
          </a:r>
          <a:endParaRPr lang="en-US" sz="1400" i="0" kern="1200" dirty="0"/>
        </a:p>
      </dsp:txBody>
      <dsp:txXfrm>
        <a:off x="27149" y="4914436"/>
        <a:ext cx="8598634" cy="501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BB7E9-2929-6840-9803-101DDD20C07D}">
      <dsp:nvSpPr>
        <dsp:cNvPr id="0" name=""/>
        <dsp:cNvSpPr/>
      </dsp:nvSpPr>
      <dsp:spPr>
        <a:xfrm>
          <a:off x="0" y="35903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Order</a:t>
          </a:r>
          <a:r>
            <a:rPr lang="en-US" sz="1400" i="0" kern="1200" dirty="0"/>
            <a:t> (</a:t>
          </a:r>
          <a:r>
            <a:rPr lang="en-US" sz="1400" i="0" u="sng" kern="1200" dirty="0"/>
            <a:t>OrderID</a:t>
          </a:r>
          <a:r>
            <a:rPr lang="en-US" sz="1400" i="0" kern="1200" dirty="0"/>
            <a:t>, </a:t>
          </a:r>
          <a:r>
            <a:rPr lang="en-US" sz="1400" i="0" kern="1200" dirty="0" err="1"/>
            <a:t>OrderDate</a:t>
          </a:r>
          <a:r>
            <a:rPr lang="en-US" sz="1400" i="0" kern="1200" dirty="0"/>
            <a:t>, </a:t>
          </a:r>
          <a:r>
            <a:rPr lang="en-US" sz="1400" i="1" u="sng" kern="1200" dirty="0"/>
            <a:t>CustomerID</a:t>
          </a:r>
          <a:r>
            <a:rPr lang="en-US" sz="1400" i="1" kern="1200" dirty="0"/>
            <a:t>,</a:t>
          </a:r>
          <a:r>
            <a:rPr lang="en-US" sz="1400" i="0" kern="1200" dirty="0"/>
            <a:t> </a:t>
          </a:r>
          <a:r>
            <a:rPr lang="en-US" sz="1400" i="0" kern="1200" dirty="0" err="1"/>
            <a:t>TotalAmount</a:t>
          </a:r>
          <a:r>
            <a:rPr lang="en-US" sz="1400" i="0" kern="1200" dirty="0"/>
            <a:t>, Discount, </a:t>
          </a:r>
          <a:r>
            <a:rPr lang="en-US" sz="1400" i="1" u="sng" kern="1200" dirty="0" err="1"/>
            <a:t>CourierID</a:t>
          </a:r>
          <a:r>
            <a:rPr lang="en-US" sz="1400" i="1" kern="1200" dirty="0"/>
            <a:t>, </a:t>
          </a:r>
          <a:r>
            <a:rPr lang="en-US" sz="1400" i="0" kern="1200" dirty="0" err="1"/>
            <a:t>ShippedDate</a:t>
          </a:r>
          <a:r>
            <a:rPr lang="en-US" sz="1400" i="0" kern="1200" dirty="0"/>
            <a:t>, </a:t>
          </a:r>
          <a:r>
            <a:rPr lang="en-US" sz="1400" i="0" kern="1200" dirty="0" err="1"/>
            <a:t>ShippedAddress</a:t>
          </a:r>
          <a:r>
            <a:rPr lang="en-US" sz="1400" i="0" kern="1200" dirty="0"/>
            <a:t>, </a:t>
          </a:r>
          <a:r>
            <a:rPr lang="en-US" sz="1400" i="0" kern="1200" dirty="0" err="1"/>
            <a:t>ShippedCity</a:t>
          </a:r>
          <a:r>
            <a:rPr lang="en-US" sz="1400" i="0" kern="1200" dirty="0"/>
            <a:t>, </a:t>
          </a:r>
          <a:r>
            <a:rPr lang="en-US" sz="1400" i="0" kern="1200" dirty="0" err="1"/>
            <a:t>ShippedState</a:t>
          </a:r>
          <a:r>
            <a:rPr lang="en-US" sz="1400" i="0" kern="1200" dirty="0"/>
            <a:t>, </a:t>
          </a:r>
          <a:r>
            <a:rPr lang="en-US" sz="1400" i="0" kern="1200" dirty="0" err="1"/>
            <a:t>ShippedPincode</a:t>
          </a:r>
          <a:r>
            <a:rPr lang="en-US" sz="1400" i="0" kern="1200" dirty="0"/>
            <a:t>, </a:t>
          </a:r>
          <a:r>
            <a:rPr lang="en-US" sz="1400" i="0" kern="1200" dirty="0" err="1"/>
            <a:t>PhoneNumber</a:t>
          </a:r>
          <a:endParaRPr lang="en-US" sz="1400" i="1" kern="1200" dirty="0"/>
        </a:p>
      </dsp:txBody>
      <dsp:txXfrm>
        <a:off x="27415" y="63318"/>
        <a:ext cx="6770412" cy="506770"/>
      </dsp:txXfrm>
    </dsp:sp>
    <dsp:sp modelId="{3DA6FF70-35D1-6B46-ABEB-2D8A2182DF34}">
      <dsp:nvSpPr>
        <dsp:cNvPr id="0" name=""/>
        <dsp:cNvSpPr/>
      </dsp:nvSpPr>
      <dsp:spPr>
        <a:xfrm>
          <a:off x="0" y="683903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Courier</a:t>
          </a:r>
          <a:r>
            <a:rPr lang="en-US" sz="1400" i="0" kern="1200" dirty="0"/>
            <a:t> (</a:t>
          </a:r>
          <a:r>
            <a:rPr lang="en-US" sz="1400" i="0" u="sng" kern="1200" dirty="0" err="1"/>
            <a:t>CourierID</a:t>
          </a:r>
          <a:r>
            <a:rPr lang="en-US" sz="1400" i="0" kern="1200" dirty="0"/>
            <a:t>, CompanyName, Phone)</a:t>
          </a:r>
        </a:p>
      </dsp:txBody>
      <dsp:txXfrm>
        <a:off x="27415" y="711318"/>
        <a:ext cx="6770412" cy="506770"/>
      </dsp:txXfrm>
    </dsp:sp>
    <dsp:sp modelId="{E472C1C2-3B05-0640-95CC-5C6734B2F737}">
      <dsp:nvSpPr>
        <dsp:cNvPr id="0" name=""/>
        <dsp:cNvSpPr/>
      </dsp:nvSpPr>
      <dsp:spPr>
        <a:xfrm>
          <a:off x="0" y="1331903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 err="1"/>
            <a:t>OrderItems</a:t>
          </a:r>
          <a:r>
            <a:rPr lang="en-US" sz="1400" i="0" kern="1200" dirty="0"/>
            <a:t> (</a:t>
          </a:r>
          <a:r>
            <a:rPr lang="en-US" sz="1400" i="1" u="sng" kern="1200" dirty="0"/>
            <a:t>OrderID</a:t>
          </a:r>
          <a:r>
            <a:rPr lang="en-US" sz="1400" i="0" kern="1200" dirty="0"/>
            <a:t>, </a:t>
          </a:r>
          <a:r>
            <a:rPr lang="en-US" sz="1400" i="1" u="sng" kern="1200" dirty="0"/>
            <a:t>ProductID</a:t>
          </a:r>
          <a:r>
            <a:rPr lang="en-US" sz="1400" i="0" kern="1200" dirty="0"/>
            <a:t>, Quantity, </a:t>
          </a:r>
          <a:r>
            <a:rPr lang="en-US" sz="1400" i="0" kern="1200" dirty="0" err="1"/>
            <a:t>UnitPrice</a:t>
          </a:r>
          <a:r>
            <a:rPr lang="en-US" sz="1400" i="0" kern="1200" dirty="0"/>
            <a:t>)</a:t>
          </a:r>
        </a:p>
      </dsp:txBody>
      <dsp:txXfrm>
        <a:off x="27415" y="1359318"/>
        <a:ext cx="6770412" cy="506770"/>
      </dsp:txXfrm>
    </dsp:sp>
    <dsp:sp modelId="{77512ECC-96B7-7D40-816C-641D7CE841CB}">
      <dsp:nvSpPr>
        <dsp:cNvPr id="0" name=""/>
        <dsp:cNvSpPr/>
      </dsp:nvSpPr>
      <dsp:spPr>
        <a:xfrm>
          <a:off x="0" y="1979904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Payment</a:t>
          </a:r>
          <a:r>
            <a:rPr lang="en-US" sz="1400" i="0" kern="1200" dirty="0"/>
            <a:t> (</a:t>
          </a:r>
          <a:r>
            <a:rPr lang="en-US" sz="1400" i="0" u="sng" kern="1200" dirty="0"/>
            <a:t>PaymentID</a:t>
          </a:r>
          <a:r>
            <a:rPr lang="en-US" sz="1400" i="0" kern="1200" dirty="0"/>
            <a:t>, </a:t>
          </a:r>
          <a:r>
            <a:rPr lang="en-US" sz="1400" i="0" kern="1200" dirty="0" err="1"/>
            <a:t>PaymentType</a:t>
          </a:r>
          <a:r>
            <a:rPr lang="en-US" sz="1400" i="0" kern="1200" dirty="0"/>
            <a:t>, Amount, </a:t>
          </a:r>
          <a:r>
            <a:rPr lang="en-US" sz="1400" i="0" kern="1200" dirty="0" err="1"/>
            <a:t>PaymentDate</a:t>
          </a:r>
          <a:r>
            <a:rPr lang="en-US" sz="1400" i="0" kern="1200" dirty="0"/>
            <a:t>, </a:t>
          </a:r>
          <a:r>
            <a:rPr lang="en-US" sz="1400" i="1" u="sng" kern="1200" dirty="0"/>
            <a:t>OrderID</a:t>
          </a:r>
          <a:r>
            <a:rPr lang="en-US" sz="1400" i="0" kern="1200" dirty="0"/>
            <a:t>)</a:t>
          </a:r>
        </a:p>
      </dsp:txBody>
      <dsp:txXfrm>
        <a:off x="27415" y="2007319"/>
        <a:ext cx="6770412" cy="506770"/>
      </dsp:txXfrm>
    </dsp:sp>
    <dsp:sp modelId="{A40FF6B8-4659-4942-8F87-6F2F4BAA77C1}">
      <dsp:nvSpPr>
        <dsp:cNvPr id="0" name=""/>
        <dsp:cNvSpPr/>
      </dsp:nvSpPr>
      <dsp:spPr>
        <a:xfrm>
          <a:off x="0" y="2627904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ShoppingCart</a:t>
          </a:r>
          <a:r>
            <a:rPr lang="en-US" sz="1400" i="0" kern="1200" dirty="0"/>
            <a:t> (</a:t>
          </a:r>
          <a:r>
            <a:rPr lang="en-US" sz="1400" i="0" u="sng" kern="1200" dirty="0"/>
            <a:t>CartID</a:t>
          </a:r>
          <a:r>
            <a:rPr lang="en-US" sz="1400" i="0" kern="1200" dirty="0"/>
            <a:t>, </a:t>
          </a:r>
          <a:r>
            <a:rPr lang="en-US" sz="1400" i="0" kern="1200" dirty="0" err="1"/>
            <a:t>NoOfProducts</a:t>
          </a:r>
          <a:r>
            <a:rPr lang="en-US" sz="1400" i="0" kern="1200" dirty="0"/>
            <a:t>, TotalPrice, </a:t>
          </a:r>
          <a:r>
            <a:rPr lang="en-US" sz="1400" i="1" u="sng" kern="1200" dirty="0"/>
            <a:t>PaymentID</a:t>
          </a:r>
          <a:r>
            <a:rPr lang="en-US" sz="1400" i="0" kern="1200" dirty="0"/>
            <a:t>)</a:t>
          </a:r>
        </a:p>
      </dsp:txBody>
      <dsp:txXfrm>
        <a:off x="27415" y="2655319"/>
        <a:ext cx="6770412" cy="506770"/>
      </dsp:txXfrm>
    </dsp:sp>
    <dsp:sp modelId="{A858DB41-19C8-AB4E-B953-2BA9999EAC17}">
      <dsp:nvSpPr>
        <dsp:cNvPr id="0" name=""/>
        <dsp:cNvSpPr/>
      </dsp:nvSpPr>
      <dsp:spPr>
        <a:xfrm>
          <a:off x="0" y="3275904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Product</a:t>
          </a:r>
          <a:r>
            <a:rPr lang="en-US" sz="1400" i="0" kern="1200" dirty="0"/>
            <a:t> (</a:t>
          </a:r>
          <a:r>
            <a:rPr lang="en-US" sz="1400" i="0" u="sng" kern="1200" dirty="0"/>
            <a:t>ProductID</a:t>
          </a:r>
          <a:r>
            <a:rPr lang="en-US" sz="1400" i="0" kern="1200" dirty="0"/>
            <a:t>, ProductName, Description, </a:t>
          </a:r>
          <a:r>
            <a:rPr lang="en-US" sz="1400" i="0" kern="1200" dirty="0" err="1"/>
            <a:t>UnitPrice</a:t>
          </a:r>
          <a:r>
            <a:rPr lang="en-US" sz="1400" i="0" kern="1200" dirty="0"/>
            <a:t>, </a:t>
          </a:r>
          <a:r>
            <a:rPr lang="en-US" sz="1400" i="0" kern="1200" dirty="0" err="1"/>
            <a:t>UnitWeight</a:t>
          </a:r>
          <a:r>
            <a:rPr lang="en-US" sz="1400" i="0" kern="1200" dirty="0"/>
            <a:t>, Manufacturer, </a:t>
          </a:r>
          <a:r>
            <a:rPr lang="en-US" sz="1400" i="0" kern="1200" dirty="0" err="1"/>
            <a:t>UnitsInStock</a:t>
          </a:r>
          <a:r>
            <a:rPr lang="en-US" sz="1400" i="0" kern="1200" dirty="0"/>
            <a:t>, Rating, </a:t>
          </a:r>
          <a:r>
            <a:rPr lang="en-US" sz="1400" i="1" u="sng" kern="1200" dirty="0"/>
            <a:t>CategoryID</a:t>
          </a:r>
          <a:r>
            <a:rPr lang="en-US" sz="1400" i="0" kern="1200" dirty="0"/>
            <a:t>)</a:t>
          </a:r>
        </a:p>
      </dsp:txBody>
      <dsp:txXfrm>
        <a:off x="27415" y="3303319"/>
        <a:ext cx="6770412" cy="506770"/>
      </dsp:txXfrm>
    </dsp:sp>
    <dsp:sp modelId="{7E4B4DEE-AC39-B145-B2C9-89F4B1A11344}">
      <dsp:nvSpPr>
        <dsp:cNvPr id="0" name=""/>
        <dsp:cNvSpPr/>
      </dsp:nvSpPr>
      <dsp:spPr>
        <a:xfrm>
          <a:off x="0" y="3923904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Category</a:t>
          </a:r>
          <a:r>
            <a:rPr lang="en-US" sz="1400" i="0" kern="1200" dirty="0"/>
            <a:t> (</a:t>
          </a:r>
          <a:r>
            <a:rPr lang="en-US" sz="1400" i="0" u="sng" kern="1200" dirty="0"/>
            <a:t>CategoryID</a:t>
          </a:r>
          <a:r>
            <a:rPr lang="en-US" sz="1400" i="0" kern="1200" dirty="0"/>
            <a:t>, </a:t>
          </a:r>
          <a:r>
            <a:rPr lang="en-US" sz="1400" i="0" kern="1200" dirty="0" err="1"/>
            <a:t>CategoryName</a:t>
          </a:r>
          <a:r>
            <a:rPr lang="en-US" sz="1400" i="0" kern="1200" dirty="0"/>
            <a:t>, Description)</a:t>
          </a:r>
        </a:p>
      </dsp:txBody>
      <dsp:txXfrm>
        <a:off x="27415" y="3951319"/>
        <a:ext cx="6770412" cy="506770"/>
      </dsp:txXfrm>
    </dsp:sp>
    <dsp:sp modelId="{3D9CD9DA-4761-8442-99C9-98FFF0185278}">
      <dsp:nvSpPr>
        <dsp:cNvPr id="0" name=""/>
        <dsp:cNvSpPr/>
      </dsp:nvSpPr>
      <dsp:spPr>
        <a:xfrm>
          <a:off x="0" y="4571904"/>
          <a:ext cx="6825242" cy="5616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reserved</a:t>
          </a:r>
          <a:r>
            <a:rPr lang="en-US" sz="1400" i="0" kern="1200" dirty="0"/>
            <a:t> (</a:t>
          </a:r>
          <a:r>
            <a:rPr lang="en-US" sz="1400" i="1" u="sng" kern="1200" dirty="0"/>
            <a:t>CartID</a:t>
          </a:r>
          <a:r>
            <a:rPr lang="en-US" sz="1400" i="0" kern="1200" dirty="0"/>
            <a:t>, </a:t>
          </a:r>
          <a:r>
            <a:rPr lang="en-US" sz="1400" i="1" u="sng" kern="1200" dirty="0"/>
            <a:t>ProductID</a:t>
          </a:r>
          <a:r>
            <a:rPr lang="en-US" sz="1400" i="0" kern="1200" dirty="0"/>
            <a:t>)</a:t>
          </a:r>
        </a:p>
      </dsp:txBody>
      <dsp:txXfrm>
        <a:off x="27415" y="4599319"/>
        <a:ext cx="6770412" cy="50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818F-F81B-0643-94D0-E6E07506E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2BFFFA-0C86-DE40-A21E-B3809A61C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4C61-DB15-6A42-9DEA-F142B588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48F1-3A0B-6343-90FF-226E0C51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67F03-618B-934D-9E74-74DD4389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0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561D-958E-9446-8018-EAEAC5A2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00081-21FF-F74C-8504-02C3B221C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810C7-8C34-D247-BC12-DB3BFF71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7CED2-AC5D-C146-BB3C-9C3D6C5B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E13D2-3997-054C-9211-E1C4E727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18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1898F6-F997-6145-815A-E0AB31A64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D89CC-95A9-2241-955B-C085694B23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AE504-AF52-9240-B1C7-707B85D3B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D6486-CD39-AD40-9489-0DEFF304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C8DC0-AF8A-AE47-85FA-06E22D0E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3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F23C-4CB5-7A4A-813E-F4028195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9F008-E3DE-6D46-8842-ABC31801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FFC4A-DF1E-5648-88AE-689183A7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F1705-E820-6645-A264-5670EF3C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C49B8-558A-3143-8ECD-52427072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7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A44F-FDF0-BB40-9AB6-4D99A88D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720BE-37B3-1D46-A195-15E75C261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12B2D-4A59-AC4E-BC72-1ED336CC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72E7-1510-2341-B391-BCB6D3C8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ECC8B-109C-6E44-B99A-5F41CC66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76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C9D9-5398-3C41-A7CD-A3E8BD1B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185CA-61B3-1046-89FF-0937D2CFA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5A708-EF3E-6943-A1D8-120437253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65B6C-04B4-D24C-8B14-15D23FA5F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3FE0A-93B1-6246-B108-E71DA8BA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A58FD-3C98-144D-B3E8-675207A8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8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D1E7-DBA1-EC47-89AF-C2DB93F67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ECF88-EA54-2144-A2F2-6AEE25607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C7B08-3E6F-924A-9FBA-42C10F3BE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77984-D414-F94D-86C3-ED495782B9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3A57FE-9469-1C4D-A433-57BBDC4650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043D7-AE52-4842-949F-DE269BF9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D962B7-32A7-D444-8A6B-771B833A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D4A2E0-56D5-0B4A-9F89-D80BF750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1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7BFE-05F1-5540-A533-8FFEDD7B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DAD88-F2A8-7F4F-BF6E-5960A5A0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5118F-0E8F-814B-8546-23AAB38F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7492F-EC4D-C54D-945F-4C15843F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2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EE53C9-CA80-5F43-A195-8C2E6893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C59D0-8729-3846-BBE7-E55987FF2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C6EDA-03A8-794F-86DE-36D000F5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6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8B76-BF12-514B-AD76-75D0CFCB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2C1D-AC4B-4246-B3B1-57595AEA3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B224B-0705-4D4D-8CCE-9256FAFB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90A25-D1FD-CE45-9FD6-974663D3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C641E-94B5-A944-B41A-F4555836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79C6D-2F20-054E-A674-C4F74121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EE60-EA5E-BD4B-9E0C-FD88073A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C8378-48D9-0A4F-84D5-9385C973F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A8CFE-222F-0C4A-BF64-CAF85AAAA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31979-8E1D-6C48-99F1-9F5B5FEF0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A5134-0168-D842-BD17-17D852C7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9A67D-4BC3-D247-B0F7-88D3555C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854E3-5A8F-AA4A-AD9C-330E2400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E2C8B-9D76-1543-B6B6-BA6C94717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DFF10-833C-A84B-95D9-A0B3E59DB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44AE4-39A3-3548-9DB8-9BD9852BC41E}" type="datetimeFigureOut">
              <a:rPr lang="en-US" smtClean="0"/>
              <a:t>12/10/22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F5B87-1D49-424A-A505-74155B9E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1369D-9118-EF45-A9C9-2590B9E12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ADBE2-2D2A-874F-B9EB-47B39303D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ED247B-C776-4340-959A-635A4DF5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r="321" b="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6032F-EA82-6C41-80DE-E9E6C0C31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869" y="758687"/>
            <a:ext cx="4285533" cy="314234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u="none" strike="noStrike" dirty="0">
                <a:effectLst/>
                <a:latin typeface="Athelas" panose="02000503000000020003" pitchFamily="2" charset="77"/>
              </a:rPr>
              <a:t>E-commerce Website Database Management</a:t>
            </a:r>
            <a:endParaRPr lang="en-US" sz="5200" b="1" dirty="0">
              <a:latin typeface="Athelas" panose="02000503000000020003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19B1A1-0C9D-9544-A933-2FC1E2404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869" y="49340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b="1" i="1" dirty="0"/>
              <a:t>Group 10</a:t>
            </a:r>
          </a:p>
          <a:p>
            <a:pPr algn="l"/>
            <a:r>
              <a:rPr lang="en-US" i="1" dirty="0"/>
              <a:t>Anshita Aishwarya</a:t>
            </a:r>
          </a:p>
          <a:p>
            <a:pPr algn="l"/>
            <a:r>
              <a:rPr lang="en-US" i="1" dirty="0"/>
              <a:t>Vignesh Selvanayagam</a:t>
            </a:r>
          </a:p>
        </p:txBody>
      </p:sp>
    </p:spTree>
    <p:extLst>
      <p:ext uri="{BB962C8B-B14F-4D97-AF65-F5344CB8AC3E}">
        <p14:creationId xmlns:p14="http://schemas.microsoft.com/office/powerpoint/2010/main" val="210084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C533BD9-84ED-354C-BDCA-975C49A58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4" y="1129716"/>
            <a:ext cx="2994025" cy="2506188"/>
          </a:xfrm>
          <a:prstGeom prst="rect">
            <a:avLst/>
          </a:prstGeom>
        </p:spPr>
      </p:pic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6832AC3F-DE27-114E-AD7C-B4F2155B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724" y="1026070"/>
            <a:ext cx="2719451" cy="2903821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BFDFC2A0-A2D2-0748-8A06-CCFC0B63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386" y="1150937"/>
            <a:ext cx="2339975" cy="1900238"/>
          </a:xfrm>
          <a:prstGeom prst="rect">
            <a:avLst/>
          </a:prstGeom>
        </p:spPr>
      </p:pic>
      <p:pic>
        <p:nvPicPr>
          <p:cNvPr id="4" name="Content Placeholder 3" descr="Chart, pie chart&#10;&#10;Description automatically generated">
            <a:extLst>
              <a:ext uri="{FF2B5EF4-FFF2-40B4-BE49-F238E27FC236}">
                <a16:creationId xmlns:a16="http://schemas.microsoft.com/office/drawing/2014/main" id="{91E5703B-5BBC-634A-9778-3E2CFE252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90361" y="1058996"/>
            <a:ext cx="2877324" cy="2196529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758B815A-EBA8-1B4A-B62A-2F42EC26D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66" y="3806825"/>
            <a:ext cx="3666158" cy="302686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5CA950C-F6C5-E04E-A335-18E7439CB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856" y="3809071"/>
            <a:ext cx="3666159" cy="2883972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 with medium confidence">
            <a:extLst>
              <a:ext uri="{FF2B5EF4-FFF2-40B4-BE49-F238E27FC236}">
                <a16:creationId xmlns:a16="http://schemas.microsoft.com/office/drawing/2014/main" id="{D29D422C-1FAD-D94A-AE8A-62D4155E98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632" y="3853553"/>
            <a:ext cx="3482134" cy="2610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23710-4B20-5C4E-BF60-75A3EC94A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9124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thelas" panose="02000503000000020003" pitchFamily="2" charset="77"/>
              </a:rPr>
              <a:t>Accessing via Python</a:t>
            </a:r>
          </a:p>
        </p:txBody>
      </p:sp>
    </p:spTree>
    <p:extLst>
      <p:ext uri="{BB962C8B-B14F-4D97-AF65-F5344CB8AC3E}">
        <p14:creationId xmlns:p14="http://schemas.microsoft.com/office/powerpoint/2010/main" val="409942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e award ribbon">
            <a:extLst>
              <a:ext uri="{FF2B5EF4-FFF2-40B4-BE49-F238E27FC236}">
                <a16:creationId xmlns:a16="http://schemas.microsoft.com/office/drawing/2014/main" id="{28350D95-8018-69B8-39D1-48D967AE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C1F2E-45DA-CD46-BA51-CB29F294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  <a:latin typeface="Athelas" panose="02000503000000020003" pitchFamily="2" charset="77"/>
              </a:rPr>
              <a:t>Thank You!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86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7013EC-7FF0-2D4A-8EC2-9B120DD3F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latin typeface="Athelas" panose="02000503000000020003" pitchFamily="2" charset="77"/>
              </a:rPr>
              <a:t>Project Objective</a:t>
            </a:r>
          </a:p>
        </p:txBody>
      </p:sp>
      <p:pic>
        <p:nvPicPr>
          <p:cNvPr id="13" name="Picture 12" descr="A perso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33BC63C-5689-0941-A952-5133F038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4" r="1776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A3629B-7020-C44A-9148-003BFAD77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 dirty="0"/>
              <a:t>In recent times, online retail platforms have gained popularity over traditional stores as the shopping behaviors are changing.</a:t>
            </a:r>
          </a:p>
          <a:p>
            <a:r>
              <a:rPr lang="en-US" sz="1700" dirty="0"/>
              <a:t>The main objective of our project is to develop an e-commerce platform model for a customer where they can register or buy a product i.e., it allows registered users to view and purchase the required products immediately.</a:t>
            </a:r>
          </a:p>
          <a:p>
            <a:r>
              <a:rPr lang="en-US" sz="1700" dirty="0"/>
              <a:t>Also, from the supplier’s standpoint, it allows administrators to view order transaction details.</a:t>
            </a:r>
          </a:p>
          <a:p>
            <a:r>
              <a:rPr lang="en-US" sz="1700" dirty="0"/>
              <a:t>For the project, we have chosen to build the online shopping model for electronics including mobile phones, laptops, monitors, phone accessories, speakers etc.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0339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9FF59-81E9-1042-BB7F-E1909F8C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97230"/>
            <a:ext cx="10905066" cy="9181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Athelas" panose="02000503000000020003" pitchFamily="2" charset="77"/>
              </a:rPr>
              <a:t>Database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0CEDA-B345-664D-870E-0F0A14D36549}"/>
              </a:ext>
            </a:extLst>
          </p:cNvPr>
          <p:cNvSpPr txBox="1"/>
          <p:nvPr/>
        </p:nvSpPr>
        <p:spPr>
          <a:xfrm>
            <a:off x="643467" y="1015357"/>
            <a:ext cx="10905066" cy="5603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Any user can register on the website and view the available products. Only registered users can</a:t>
            </a:r>
            <a:r>
              <a:rPr lang="en-US" dirty="0"/>
              <a:t> </a:t>
            </a:r>
            <a:r>
              <a:rPr lang="en-US" i="1" dirty="0">
                <a:effectLst/>
              </a:rPr>
              <a:t>purchase the products available. The </a:t>
            </a:r>
            <a:r>
              <a:rPr lang="en-US" b="1" i="1" dirty="0">
                <a:solidFill>
                  <a:schemeClr val="accent2"/>
                </a:solidFill>
                <a:effectLst/>
              </a:rPr>
              <a:t>login</a:t>
            </a:r>
            <a:r>
              <a:rPr lang="en-US" i="1" dirty="0">
                <a:effectLst/>
              </a:rPr>
              <a:t> user will need to input information such as name, email</a:t>
            </a:r>
            <a:r>
              <a:rPr lang="en-US" dirty="0"/>
              <a:t> </a:t>
            </a:r>
            <a:r>
              <a:rPr lang="en-US" i="1" dirty="0">
                <a:effectLst/>
              </a:rPr>
              <a:t>address, date of birth, phone number, etc.</a:t>
            </a: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When a customer makes the first purchase, new information related to the </a:t>
            </a:r>
            <a:r>
              <a:rPr lang="en-US" b="1" i="1" dirty="0">
                <a:solidFill>
                  <a:schemeClr val="accent1"/>
                </a:solidFill>
                <a:effectLst/>
              </a:rPr>
              <a:t>payment</a:t>
            </a:r>
            <a:r>
              <a:rPr lang="en-US" i="1" dirty="0">
                <a:effectLst/>
              </a:rPr>
              <a:t> such as billing</a:t>
            </a:r>
            <a:r>
              <a:rPr lang="en-US" dirty="0"/>
              <a:t> </a:t>
            </a:r>
            <a:r>
              <a:rPr lang="en-US" i="1" dirty="0">
                <a:effectLst/>
              </a:rPr>
              <a:t>address, shipping address, card and/or bank details, etc., will be added to the database.</a:t>
            </a: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Each customer can place several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orders</a:t>
            </a:r>
            <a:r>
              <a:rPr lang="en-US" i="1" dirty="0">
                <a:effectLst/>
              </a:rPr>
              <a:t> at a single time. The customer can add multiple products (at</a:t>
            </a:r>
            <a:r>
              <a:rPr lang="en-US" dirty="0"/>
              <a:t> </a:t>
            </a:r>
            <a:r>
              <a:rPr lang="en-US" i="1" dirty="0">
                <a:effectLst/>
              </a:rPr>
              <a:t>least one) to a </a:t>
            </a:r>
            <a:r>
              <a:rPr lang="en-US" b="1" i="1" dirty="0">
                <a:solidFill>
                  <a:srgbClr val="00B0F0"/>
                </a:solidFill>
                <a:effectLst/>
              </a:rPr>
              <a:t>shopping cart</a:t>
            </a:r>
            <a:r>
              <a:rPr lang="en-US" i="1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Each order will generate an </a:t>
            </a:r>
            <a:r>
              <a:rPr lang="en-US" b="1" i="1" dirty="0">
                <a:solidFill>
                  <a:srgbClr val="92D050"/>
                </a:solidFill>
                <a:effectLst/>
              </a:rPr>
              <a:t>order items </a:t>
            </a:r>
            <a:r>
              <a:rPr lang="en-US" i="1" dirty="0">
                <a:effectLst/>
              </a:rPr>
              <a:t>entry which will hold the information of all the products that have been bought in each order being placed.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Each product can be sold by several </a:t>
            </a:r>
            <a:r>
              <a:rPr lang="en-US" b="1" i="1" dirty="0">
                <a:solidFill>
                  <a:srgbClr val="7030A0"/>
                </a:solidFill>
                <a:effectLst/>
              </a:rPr>
              <a:t>suppliers</a:t>
            </a:r>
            <a:r>
              <a:rPr lang="en-US" i="1" dirty="0">
                <a:effectLst/>
              </a:rPr>
              <a:t>. One supplier can be linked to multiple products. The</a:t>
            </a:r>
            <a:r>
              <a:rPr lang="en-US" dirty="0"/>
              <a:t> </a:t>
            </a:r>
            <a:r>
              <a:rPr lang="en-US" i="1" dirty="0">
                <a:effectLst/>
              </a:rPr>
              <a:t>user can choose the supplier’s name while making a purchase.</a:t>
            </a: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The </a:t>
            </a:r>
            <a:r>
              <a:rPr lang="en-US" b="1" i="1" dirty="0">
                <a:solidFill>
                  <a:srgbClr val="FF0000"/>
                </a:solidFill>
                <a:effectLst/>
              </a:rPr>
              <a:t>products</a:t>
            </a:r>
            <a:r>
              <a:rPr lang="en-US" i="1" dirty="0">
                <a:effectLst/>
              </a:rPr>
              <a:t> sold on the website will contain information such as item number, name, category, availability</a:t>
            </a:r>
            <a:r>
              <a:rPr lang="en-US" dirty="0"/>
              <a:t> </a:t>
            </a:r>
            <a:r>
              <a:rPr lang="en-US" i="1" dirty="0">
                <a:effectLst/>
              </a:rPr>
              <a:t>in stock or not, customer rating, etc.</a:t>
            </a: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Each product will belong to a certain </a:t>
            </a:r>
            <a:r>
              <a:rPr lang="en-US" b="1" i="1" dirty="0">
                <a:solidFill>
                  <a:srgbClr val="FF0000"/>
                </a:solidFill>
                <a:effectLst/>
              </a:rPr>
              <a:t>category</a:t>
            </a:r>
            <a:r>
              <a:rPr lang="en-US" i="1" dirty="0">
                <a:effectLst/>
              </a:rPr>
              <a:t> depending on the type of item being sold. One product</a:t>
            </a:r>
            <a:r>
              <a:rPr lang="en-US" dirty="0"/>
              <a:t> </a:t>
            </a:r>
            <a:r>
              <a:rPr lang="en-US" i="1" dirty="0">
                <a:effectLst/>
              </a:rPr>
              <a:t>can belong to a single category.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Each order can be assigned to a </a:t>
            </a:r>
            <a:r>
              <a:rPr lang="en-US" b="1" i="1" dirty="0">
                <a:solidFill>
                  <a:srgbClr val="00B050"/>
                </a:solidFill>
              </a:rPr>
              <a:t>courier</a:t>
            </a:r>
            <a:r>
              <a:rPr lang="en-US" i="1" dirty="0"/>
              <a:t> service that takes care of shipping the products to the customer.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effectLst/>
              </a:rPr>
              <a:t>3 types of roles (</a:t>
            </a:r>
            <a:r>
              <a:rPr lang="en-US" b="1" i="1" dirty="0">
                <a:solidFill>
                  <a:schemeClr val="accent2"/>
                </a:solidFill>
                <a:effectLst/>
              </a:rPr>
              <a:t>supplier</a:t>
            </a:r>
            <a:r>
              <a:rPr lang="en-US" i="1" dirty="0">
                <a:effectLst/>
              </a:rPr>
              <a:t>, </a:t>
            </a:r>
            <a:r>
              <a:rPr lang="en-US" b="1" i="1" dirty="0">
                <a:solidFill>
                  <a:schemeClr val="accent2"/>
                </a:solidFill>
                <a:effectLst/>
              </a:rPr>
              <a:t>customer</a:t>
            </a:r>
            <a:r>
              <a:rPr lang="en-US" i="1" dirty="0">
                <a:effectLst/>
              </a:rPr>
              <a:t>, and </a:t>
            </a:r>
            <a:r>
              <a:rPr lang="en-US" b="1" i="1" dirty="0">
                <a:solidFill>
                  <a:schemeClr val="accent2"/>
                </a:solidFill>
                <a:effectLst/>
              </a:rPr>
              <a:t>admins</a:t>
            </a:r>
            <a:r>
              <a:rPr lang="en-US" i="1" dirty="0">
                <a:effectLst/>
              </a:rPr>
              <a:t>) with different privileges granted will be available on</a:t>
            </a:r>
            <a:r>
              <a:rPr lang="en-US" dirty="0"/>
              <a:t> </a:t>
            </a:r>
            <a:r>
              <a:rPr lang="en-US" i="1" dirty="0">
                <a:effectLst/>
              </a:rPr>
              <a:t>the website.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>
                <a:effectLst/>
              </a:rPr>
              <a:t>     a. Suppliers are the source of the range of products available.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/>
              <a:t>     </a:t>
            </a:r>
            <a:r>
              <a:rPr lang="en-US" i="1" dirty="0">
                <a:effectLst/>
              </a:rPr>
              <a:t>b. Once the visitor decides to purchase items, they need to register on the website. Such users</a:t>
            </a:r>
            <a:r>
              <a:rPr lang="en-US" dirty="0"/>
              <a:t> </a:t>
            </a:r>
            <a:r>
              <a:rPr lang="en-US" i="1" dirty="0">
                <a:effectLst/>
              </a:rPr>
              <a:t>then become customers.</a:t>
            </a:r>
            <a:endParaRPr lang="en-US" dirty="0"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i="1" dirty="0"/>
              <a:t>     </a:t>
            </a:r>
            <a:r>
              <a:rPr lang="en-US" i="1" dirty="0">
                <a:effectLst/>
              </a:rPr>
              <a:t>c. Admins, on the other hand, will have special privileges apart from the other roles. This will</a:t>
            </a:r>
            <a:r>
              <a:rPr lang="en-US" dirty="0"/>
              <a:t> </a:t>
            </a:r>
            <a:r>
              <a:rPr lang="en-US" i="1" dirty="0">
                <a:effectLst/>
              </a:rPr>
              <a:t>include adding new products, editing, or removing available products, marking products as</a:t>
            </a:r>
            <a:r>
              <a:rPr lang="en-US" dirty="0"/>
              <a:t> </a:t>
            </a:r>
            <a:r>
              <a:rPr lang="en-US" i="1" dirty="0">
                <a:effectLst/>
              </a:rPr>
              <a:t>out of stock, etc.</a:t>
            </a:r>
            <a:endParaRPr lang="en-US" dirty="0"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0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3EE0F-906A-D245-B17D-6E3420EE5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Conceptual Model:</a:t>
            </a:r>
            <a:b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EER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C369950-8B02-124F-AB6D-384517096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477" y="350520"/>
            <a:ext cx="8517408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0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80698-3910-2F46-B7E7-B2AE4A5E9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Conceptual Model</a:t>
            </a: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 Diagram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9C5F2A7E-D392-9949-B0AF-118F1A6C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5117" y="139145"/>
            <a:ext cx="6934200" cy="6579710"/>
          </a:xfrm>
        </p:spPr>
      </p:pic>
    </p:spTree>
    <p:extLst>
      <p:ext uri="{BB962C8B-B14F-4D97-AF65-F5344CB8AC3E}">
        <p14:creationId xmlns:p14="http://schemas.microsoft.com/office/powerpoint/2010/main" val="451322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Rectangle 11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F9195-5220-A24A-8577-5F0038B9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01402"/>
            <a:ext cx="10905066" cy="78226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thelas" panose="02000503000000020003" pitchFamily="2" charset="77"/>
              </a:rPr>
              <a:t>Relational Model</a:t>
            </a:r>
          </a:p>
        </p:txBody>
      </p:sp>
      <p:grpSp>
        <p:nvGrpSpPr>
          <p:cNvPr id="1143" name="Group 114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44" name="Isosceles Triangle 114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5" name="Rectangle 114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226B1B-DF32-524E-95D9-A4E3B979A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r="32778" b="6"/>
          <a:stretch/>
        </p:blipFill>
        <p:spPr bwMode="auto">
          <a:xfrm>
            <a:off x="9497567" y="0"/>
            <a:ext cx="2694431" cy="280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7" name="Group 114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148" name="Rectangle 114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9" name="Isosceles Triangle 114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8746A5B-67EE-7D41-9D9C-245A1AA6EF1F}"/>
              </a:ext>
            </a:extLst>
          </p:cNvPr>
          <p:cNvSpPr txBox="1"/>
          <p:nvPr/>
        </p:nvSpPr>
        <p:spPr>
          <a:xfrm>
            <a:off x="2895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047" name="Content Placeholder 2">
            <a:extLst>
              <a:ext uri="{FF2B5EF4-FFF2-40B4-BE49-F238E27FC236}">
                <a16:creationId xmlns:a16="http://schemas.microsoft.com/office/drawing/2014/main" id="{9044D489-FD7B-1FD1-504F-5798053C5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259673"/>
              </p:ext>
            </p:extLst>
          </p:nvPr>
        </p:nvGraphicFramePr>
        <p:xfrm>
          <a:off x="569303" y="1066800"/>
          <a:ext cx="8652932" cy="5558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33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8" name="Rectangle 1067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3A9BB-4B6B-6748-929F-72A00BDD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65" y="250904"/>
            <a:ext cx="5393361" cy="100965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thelas" panose="02000503000000020003" pitchFamily="2" charset="77"/>
              </a:rPr>
              <a:t>Relational Model</a:t>
            </a:r>
          </a:p>
        </p:txBody>
      </p:sp>
      <p:sp>
        <p:nvSpPr>
          <p:cNvPr id="1070" name="Freeform: Shape 1069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72" name="Oval 1071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FE004C4-3282-624D-98F4-C312DA233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7184" y="1321515"/>
            <a:ext cx="3781051" cy="3570992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Freeform: Shape 1073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8" name="Freeform: Shape 1077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0" name="Freeform: Shape 1079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82" name="Freeform: Shape 1081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6ABB24-4D18-1269-5343-F008DB0136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7396252"/>
              </p:ext>
            </p:extLst>
          </p:nvPr>
        </p:nvGraphicFramePr>
        <p:xfrm>
          <a:off x="523766" y="1194816"/>
          <a:ext cx="6825242" cy="5169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405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F27BB603-E3C4-1F44-A09E-48B1A518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879600"/>
            <a:ext cx="3711575" cy="241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E88CFB7-8873-9E43-9464-96FA8784F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4364038"/>
            <a:ext cx="3711575" cy="977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66F8D0CF-31BA-1E47-821C-B19B1A7A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5414963"/>
            <a:ext cx="3711575" cy="8461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">
            <a:extLst>
              <a:ext uri="{FF2B5EF4-FFF2-40B4-BE49-F238E27FC236}">
                <a16:creationId xmlns:a16="http://schemas.microsoft.com/office/drawing/2014/main" id="{E20F8DA4-B1AF-9149-9416-544DECCEB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1213" y="1879600"/>
            <a:ext cx="4111625" cy="4381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966F6-C1D7-EE4A-A419-891A3F429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275" y="1879600"/>
            <a:ext cx="2544763" cy="438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4001A-D85B-0840-B2AF-D7C909C4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162"/>
            <a:ext cx="10515600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Athelas" panose="02000503000000020003" pitchFamily="2" charset="77"/>
              </a:rPr>
              <a:t>MySQL Implementation</a:t>
            </a:r>
            <a:endParaRPr lang="en-US" sz="4000" b="1" kern="1200" dirty="0">
              <a:solidFill>
                <a:schemeClr val="tx1"/>
              </a:solidFill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160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302FC-3CC0-B940-AE80-F42B91AE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643465"/>
            <a:ext cx="4108702" cy="1846615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latin typeface="Athelas" panose="02000503000000020003" pitchFamily="2" charset="77"/>
              </a:rPr>
              <a:t>NoSQL Implementation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AA9E79-E9E8-C249-B5DE-9F7190D12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938" y="191823"/>
            <a:ext cx="3468642" cy="3468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C138E-318D-0C49-9AFA-04D1C491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89" y="3829529"/>
            <a:ext cx="5434585" cy="2676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8B393-61DC-1541-8D04-C4E6C6842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47" y="732319"/>
            <a:ext cx="4699661" cy="2467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A9FAD-61F0-3E41-8406-65D55E4FA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95" y="3199640"/>
            <a:ext cx="4734630" cy="3219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8A47EF-953A-004E-821A-F8FAA592C5C4}"/>
              </a:ext>
            </a:extLst>
          </p:cNvPr>
          <p:cNvSpPr txBox="1"/>
          <p:nvPr/>
        </p:nvSpPr>
        <p:spPr>
          <a:xfrm>
            <a:off x="724346" y="2984282"/>
            <a:ext cx="449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Customer, Product, Category, Orders, Supplier</a:t>
            </a:r>
          </a:p>
        </p:txBody>
      </p:sp>
    </p:spTree>
    <p:extLst>
      <p:ext uri="{BB962C8B-B14F-4D97-AF65-F5344CB8AC3E}">
        <p14:creationId xmlns:p14="http://schemas.microsoft.com/office/powerpoint/2010/main" val="4167082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7985</TotalTime>
  <Words>694</Words>
  <Application>Microsoft Macintosh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Athelas</vt:lpstr>
      <vt:lpstr>Calibri</vt:lpstr>
      <vt:lpstr>Calibri Light</vt:lpstr>
      <vt:lpstr>Office Theme</vt:lpstr>
      <vt:lpstr>E-commerce Website Database Management</vt:lpstr>
      <vt:lpstr>Project Objective</vt:lpstr>
      <vt:lpstr>Database Description</vt:lpstr>
      <vt:lpstr>Conceptual Model: EER Diagram</vt:lpstr>
      <vt:lpstr>Conceptual Model: UML Diagram</vt:lpstr>
      <vt:lpstr>Relational Model</vt:lpstr>
      <vt:lpstr>Relational Model</vt:lpstr>
      <vt:lpstr>MySQL Implementation</vt:lpstr>
      <vt:lpstr>NoSQL Implementation</vt:lpstr>
      <vt:lpstr>Accessing via Python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Website Database Management</dc:title>
  <dc:creator>Anshita Aishwarya</dc:creator>
  <cp:lastModifiedBy>Anshita Aishwarya</cp:lastModifiedBy>
  <cp:revision>28</cp:revision>
  <dcterms:created xsi:type="dcterms:W3CDTF">2022-12-04T04:42:01Z</dcterms:created>
  <dcterms:modified xsi:type="dcterms:W3CDTF">2022-12-10T19:00:10Z</dcterms:modified>
</cp:coreProperties>
</file>